
<file path=[Content_Types].xml><?xml version="1.0" encoding="utf-8"?>
<Types xmlns="http://schemas.openxmlformats.org/package/2006/content-types">
  <Default Extension="jpg&amp;ehk=KwvdzmGaFn8PWLOhPnPK0w&amp;r=0&amp;pid=OfficeInsert" ContentType="image/jpeg"/>
  <Default Extension="jpg&amp;ehk=XARGkrEN" ContentType="image/jpeg"/>
  <Default Extension="jpg&amp;ehk=4NE1ZH" ContentType="image/jpeg"/>
  <Default Extension="png&amp;ehk=iLiAO5EVfUM9jJRwSwR4uQ&amp;r=0&amp;pid=OfficeInsert" ContentType="image/png"/>
  <Default Extension="jpg&amp;ehk=HRh8gYQyo4J1BNU2oktROQ&amp;r=0&amp;pid=OfficeInsert" ContentType="image/jpeg"/>
  <Default Extension="png&amp;ehk=QmjCFkZDHB0oVbcM7f2AwA&amp;r=0&amp;pid=OfficeInsert" ContentType="image/png"/>
  <Default Extension="jpg&amp;ehk=Wd0cOqlOrprvXVENssW" ContentType="image/jpeg"/>
  <Default Extension="gif&amp;ehk=l9MKBjLrI" ContentType="image/gif"/>
  <Default Extension="png&amp;ehk=fqr4G" ContentType="image/png"/>
  <Default Extension="jpg&amp;ehk=1dOfuS46Ba0jk" ContentType="image/jpeg"/>
  <Default Extension="png&amp;ehk=A1BpfLaVxP9fqxI84" ContentType="image/png"/>
  <Default Extension="jpg&amp;ehk=Rz0P9lQBMnhQxJ87820Ptg&amp;r=0&amp;pid=OfficeInsert" ContentType="image/jpeg"/>
  <Default Extension="jpg&amp;ehk=lAHZLdwGTaKQZPUzppOCwQ&amp;r=0&amp;pid=OfficeInsert" ContentType="image/jpeg"/>
  <Default Extension="png&amp;ehk=BpBXqmxZlEKMgui9m9d96w&amp;r=0&amp;pid=OfficeInsert" ContentType="image/png"/>
  <Default Extension="jpg&amp;ehk=tuqxgh4wDnCwxFLjoz0NDQ&amp;r=0&amp;pid=OfficeInsert" ContentType="image/jpeg"/>
  <Default Extension="rels" ContentType="application/vnd.openxmlformats-package.relationships+xml"/>
  <Default Extension="xml" ContentType="application/xml"/>
  <Default Extension="jpg&amp;ehk=b7HbuR3ZYygNHXy6ee1E6w&amp;r=0&amp;pid=OfficeInsert" ContentType="image/jpeg"/>
  <Default Extension="jpg&amp;ehk=aolfL5kiL2XaUrrVxWRbQg&amp;r=0&amp;pid=OfficeInsert" ContentType="image/jpeg"/>
  <Default Extension="jpg&amp;ehk=2O2ZTf0mMANCiZ1yq8FrGQ&amp;r=0&amp;pid=OfficeInsert" ContentType="image/jpeg"/>
  <Default Extension="gif&amp;ehk=TbYAIzqitVgvP4hI" ContentType="image/gif"/>
  <Default Extension="png&amp;ehk=WnAC6BSXACrW40uWmdl9hQ&amp;r=0&amp;pid=OfficeInsert" ContentType="image/png"/>
  <Default Extension="jpg&amp;ehk=HJFWLwfEZlObz" ContentType="image/jpeg"/>
  <Default Extension="jpg&amp;ehk=xHWU3MTNlHKEfre" ContentType="image/jpeg"/>
  <Default Extension="jpg&amp;ehk=4Y3hKf2l" ContentType="image/jpeg"/>
  <Default Extension="png&amp;ehk=GFIiE" ContentType="image/png"/>
  <Default Extension="png&amp;ehk=iiHMrWpDZV4H" ContentType="image/png"/>
  <Default Extension="jpg&amp;ehk=AoS45W1vGaqaWYOl2s0Vww&amp;r=0&amp;pid=OfficeInsert" ContentType="image/jpeg"/>
  <Default Extension="jpg&amp;ehk=CnBM2oSY1YmxDB5jvwCToQ&amp;r=0&amp;pid=OfficeInsert" ContentType="image/jpeg"/>
  <Default Extension="jpg&amp;ehk=FNyrbWKdJ9EYm79mni52lQ&amp;r=0&amp;pid=OfficeInsert" ContentType="image/jpeg"/>
  <Default Extension="png&amp;ehk=sTjMWJ6GAgk" ContentType="image/png"/>
  <Default Extension="jpg&amp;ehk=DYzctwP90Y4PbIsHQoyLmw&amp;r=0&amp;pid=OfficeInsert" ContentType="image/jpeg"/>
  <Default Extension="jpg&amp;ehk=aWdJu" ContentType="image/jpeg"/>
  <Default Extension="gif&amp;ehk=04cHAt1B0wLbqMwTlyjsaQ&amp;r=0&amp;pid=OfficeInsert" ContentType="image/gif"/>
  <Default Extension="jpg&amp;ehk=ZuiV" ContentType="image/jpeg"/>
  <Default Extension="jpg&amp;ehk=ieQhLQZocLoI8kYGHX4uFg&amp;r=0&amp;pid=OfficeInsert" ContentType="image/jpeg"/>
  <Default Extension="jpg&amp;ehk=gzHRFzj1HoaK15RSeP1w8A&amp;r=0&amp;pid=OfficeInsert" ContentType="image/jpeg"/>
  <Default Extension="jpg&amp;ehk=0qEEqbemB7R6whNH1UN" ContentType="image/jpeg"/>
  <Default Extension="png&amp;ehk=ENtE" ContentType="image/png"/>
  <Default Extension="jpg&amp;ehk=QIUmA3WHsWb2pql51NY5PA&amp;r=0&amp;pid=OfficeInsert" ContentType="image/jpeg"/>
  <Default Extension="png&amp;ehk=g965FEYmGwwVf0BS1" ContentType="image/png"/>
  <Default Extension="jpg&amp;ehk=wCTwAqQcMsl78EXUBTzjzQ&amp;r=0&amp;pid=OfficeInsert" ContentType="image/jpeg"/>
  <Default Extension="jpg" ContentType="image/jpeg"/>
  <Default Extension="jpg&amp;ehk=8GkR1s9R3IFRKTVI9kVIng&amp;r=0&amp;pid=OfficeInsert" ContentType="image/jpeg"/>
  <Default Extension="jpg&amp;ehk=Xk6be" ContentType="image/jpeg"/>
  <Default Extension="jpg&amp;ehk=tzck9DpQNTZP8rZP9SE6mg&amp;r=0&amp;pid=OfficeInsert" ContentType="image/jpeg"/>
  <Default Extension="png&amp;ehk=7du7OBu2JnXsuN7PkySeNg&amp;r=0&amp;pid=OfficeInsert" ContentType="image/png"/>
  <Default Extension="jpg&amp;ehk=sGejJktG3YEz1l2XvRTHeA&amp;r=0&amp;pid=OfficeInsert" ContentType="image/jpeg"/>
  <Default Extension="png&amp;ehk=6GLomWajVhcpMH8iPy1aXQ&amp;r=0&amp;pid=OfficeInsert" ContentType="image/png"/>
  <Default Extension="png" ContentType="image/png"/>
  <Default Extension="jpg&amp;ehk=ln08OMZQ8Hd" ContentType="image/jpeg"/>
  <Default Extension="jpg&amp;ehk=Zxm6X6tzum7AVjn96I" ContentType="image/jpeg"/>
  <Default Extension="png&amp;ehk=ijj3HvjLXP8g34nWotQfTQ&amp;r=0&amp;pid=OfficeInsert" ContentType="image/png"/>
  <Default Extension="jpg&amp;ehk=z" ContentType="image/jpeg"/>
  <Default Extension="jpg&amp;ehk=fqmtcmgp4bxsF1KF" ContentType="image/jpeg"/>
  <Default Extension="jpg&amp;ehk=OmCqrRLGUM9" ContentType="image/jpeg"/>
  <Default Extension="jpg&amp;ehk=hfY" ContentType="image/jpeg"/>
  <Default Extension="jpg&amp;ehk=8knHrydlmd7oqeCUucIecg&amp;r=0&amp;pid=OfficeInsert" ContentType="image/jpeg"/>
  <Default Extension="png&amp;ehk=KIcWJmObK6IbLzE" ContentType="image/png"/>
  <Default Extension="jpg&amp;ehk=N0W1" ContentType="image/jpeg"/>
  <Default Extension="jpeg" ContentType="image/jpeg"/>
  <Default Extension="jpg&amp;ehk=sqR069PJZM57oVj4aZA1gw&amp;r=0&amp;pid=OfficeInsert" ContentType="image/jpeg"/>
  <Default Extension="jpg&amp;ehk=tiWrFIn1hplw6qA2HcJdmw&amp;r=0&amp;pid=OfficeInsert" ContentType="image/jpeg"/>
  <Default Extension="jpg&amp;ehk=UVTIHRC3e1IbwFW3BOThHw&amp;r=0&amp;pid=OfficeInsert" ContentType="image/jpeg"/>
  <Default Extension="png&amp;ehk=v"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312" r:id="rId5"/>
    <p:sldId id="313" r:id="rId6"/>
    <p:sldId id="320" r:id="rId7"/>
    <p:sldId id="321" r:id="rId8"/>
    <p:sldId id="322" r:id="rId9"/>
    <p:sldId id="323" r:id="rId10"/>
    <p:sldId id="324" r:id="rId11"/>
    <p:sldId id="315" r:id="rId12"/>
    <p:sldId id="316" r:id="rId13"/>
    <p:sldId id="361" r:id="rId14"/>
    <p:sldId id="311" r:id="rId15"/>
    <p:sldId id="325" r:id="rId16"/>
    <p:sldId id="326" r:id="rId17"/>
    <p:sldId id="327" r:id="rId18"/>
    <p:sldId id="328" r:id="rId19"/>
    <p:sldId id="329" r:id="rId20"/>
    <p:sldId id="331" r:id="rId21"/>
    <p:sldId id="332" r:id="rId22"/>
    <p:sldId id="362" r:id="rId23"/>
    <p:sldId id="333" r:id="rId24"/>
    <p:sldId id="350" r:id="rId25"/>
    <p:sldId id="351" r:id="rId26"/>
    <p:sldId id="363" r:id="rId27"/>
    <p:sldId id="352" r:id="rId28"/>
    <p:sldId id="358" r:id="rId29"/>
    <p:sldId id="359" r:id="rId30"/>
    <p:sldId id="334" r:id="rId31"/>
    <p:sldId id="335" r:id="rId32"/>
    <p:sldId id="353" r:id="rId33"/>
    <p:sldId id="354" r:id="rId34"/>
    <p:sldId id="330" r:id="rId35"/>
    <p:sldId id="345" r:id="rId36"/>
    <p:sldId id="336" r:id="rId37"/>
    <p:sldId id="337" r:id="rId38"/>
    <p:sldId id="338" r:id="rId39"/>
    <p:sldId id="339" r:id="rId40"/>
    <p:sldId id="340" r:id="rId41"/>
    <p:sldId id="341" r:id="rId42"/>
    <p:sldId id="342" r:id="rId43"/>
    <p:sldId id="343" r:id="rId44"/>
    <p:sldId id="344" r:id="rId45"/>
    <p:sldId id="346" r:id="rId46"/>
    <p:sldId id="347" r:id="rId47"/>
    <p:sldId id="348" r:id="rId48"/>
    <p:sldId id="349" r:id="rId49"/>
    <p:sldId id="355" r:id="rId50"/>
    <p:sldId id="356" r:id="rId51"/>
    <p:sldId id="357" r:id="rId52"/>
    <p:sldId id="259" r:id="rId53"/>
    <p:sldId id="260" r:id="rId54"/>
    <p:sldId id="360" r:id="rId55"/>
    <p:sldId id="261" r:id="rId56"/>
    <p:sldId id="262" r:id="rId57"/>
    <p:sldId id="263" r:id="rId58"/>
    <p:sldId id="264" r:id="rId59"/>
    <p:sldId id="265" r:id="rId60"/>
    <p:sldId id="266" r:id="rId61"/>
    <p:sldId id="267" r:id="rId62"/>
    <p:sldId id="268" r:id="rId63"/>
    <p:sldId id="269" r:id="rId64"/>
    <p:sldId id="270" r:id="rId65"/>
    <p:sldId id="271" r:id="rId66"/>
    <p:sldId id="272" r:id="rId67"/>
    <p:sldId id="273" r:id="rId68"/>
    <p:sldId id="274" r:id="rId69"/>
    <p:sldId id="275" r:id="rId70"/>
    <p:sldId id="276" r:id="rId71"/>
    <p:sldId id="277" r:id="rId72"/>
    <p:sldId id="278" r:id="rId73"/>
    <p:sldId id="279" r:id="rId74"/>
    <p:sldId id="280" r:id="rId75"/>
    <p:sldId id="281" r:id="rId76"/>
    <p:sldId id="282" r:id="rId77"/>
    <p:sldId id="283" r:id="rId78"/>
    <p:sldId id="284" r:id="rId79"/>
    <p:sldId id="285" r:id="rId80"/>
    <p:sldId id="286" r:id="rId81"/>
    <p:sldId id="287" r:id="rId82"/>
    <p:sldId id="288" r:id="rId83"/>
    <p:sldId id="289" r:id="rId84"/>
    <p:sldId id="291" r:id="rId85"/>
    <p:sldId id="290" r:id="rId86"/>
    <p:sldId id="292" r:id="rId87"/>
    <p:sldId id="296" r:id="rId88"/>
    <p:sldId id="295" r:id="rId89"/>
    <p:sldId id="293" r:id="rId90"/>
    <p:sldId id="294" r:id="rId91"/>
    <p:sldId id="297" r:id="rId92"/>
    <p:sldId id="298" r:id="rId93"/>
    <p:sldId id="299" r:id="rId94"/>
    <p:sldId id="300" r:id="rId95"/>
    <p:sldId id="301" r:id="rId96"/>
    <p:sldId id="302" r:id="rId97"/>
    <p:sldId id="303" r:id="rId98"/>
    <p:sldId id="304" r:id="rId99"/>
    <p:sldId id="305" r:id="rId100"/>
    <p:sldId id="306" r:id="rId101"/>
    <p:sldId id="307" r:id="rId102"/>
    <p:sldId id="308" r:id="rId103"/>
    <p:sldId id="309" r:id="rId104"/>
    <p:sldId id="310" r:id="rId10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9" autoAdjust="0"/>
    <p:restoredTop sz="94660"/>
  </p:normalViewPr>
  <p:slideViewPr>
    <p:cSldViewPr snapToGrid="0">
      <p:cViewPr varScale="1">
        <p:scale>
          <a:sx n="58" d="100"/>
          <a:sy n="58" d="100"/>
        </p:scale>
        <p:origin x="90"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FB85D3-AB38-49A8-AD49-31CE8A7A5A53}" type="doc">
      <dgm:prSet loTypeId="urn:microsoft.com/office/officeart/2005/8/layout/vList6" loCatId="list" qsTypeId="urn:microsoft.com/office/officeart/2005/8/quickstyle/3d3" qsCatId="3D" csTypeId="urn:microsoft.com/office/officeart/2005/8/colors/accent2_2" csCatId="accent2" phldr="1"/>
      <dgm:spPr/>
      <dgm:t>
        <a:bodyPr/>
        <a:lstStyle/>
        <a:p>
          <a:endParaRPr lang="en-US"/>
        </a:p>
      </dgm:t>
    </dgm:pt>
    <dgm:pt modelId="{50ADCCE2-A924-4861-BDA0-22F900E82A39}">
      <dgm:prSet phldrT="[Text]"/>
      <dgm:spPr/>
      <dgm:t>
        <a:bodyPr/>
        <a:lstStyle/>
        <a:p>
          <a:r>
            <a:rPr lang="en-US" dirty="0"/>
            <a:t>Person</a:t>
          </a:r>
        </a:p>
      </dgm:t>
    </dgm:pt>
    <dgm:pt modelId="{6F5DB1ED-18B8-479C-B0D1-84A4D255D54F}" type="parTrans" cxnId="{2EE35045-C4F9-44FF-8AB0-CEC1C3BC0344}">
      <dgm:prSet/>
      <dgm:spPr/>
      <dgm:t>
        <a:bodyPr/>
        <a:lstStyle/>
        <a:p>
          <a:endParaRPr lang="en-US"/>
        </a:p>
      </dgm:t>
    </dgm:pt>
    <dgm:pt modelId="{E1795683-5F24-4F37-B94E-B2A156E0953E}" type="sibTrans" cxnId="{2EE35045-C4F9-44FF-8AB0-CEC1C3BC0344}">
      <dgm:prSet/>
      <dgm:spPr/>
      <dgm:t>
        <a:bodyPr/>
        <a:lstStyle/>
        <a:p>
          <a:endParaRPr lang="en-US"/>
        </a:p>
      </dgm:t>
    </dgm:pt>
    <dgm:pt modelId="{7A50A19A-F423-40B2-AB43-DC3E3B8D7956}">
      <dgm:prSet phldrT="[Text]"/>
      <dgm:spPr/>
      <dgm:t>
        <a:bodyPr/>
        <a:lstStyle/>
        <a:p>
          <a:r>
            <a:rPr lang="en-US" dirty="0"/>
            <a:t>Sole Proprietor</a:t>
          </a:r>
        </a:p>
      </dgm:t>
    </dgm:pt>
    <dgm:pt modelId="{424F650A-EE92-4248-8EE4-218E56DD53CC}" type="parTrans" cxnId="{08DCEF22-EADF-4CF1-B733-B962FD955C90}">
      <dgm:prSet/>
      <dgm:spPr/>
      <dgm:t>
        <a:bodyPr/>
        <a:lstStyle/>
        <a:p>
          <a:endParaRPr lang="en-US"/>
        </a:p>
      </dgm:t>
    </dgm:pt>
    <dgm:pt modelId="{D07892D0-0FD1-4E64-8BC6-283DAEF0F1F2}" type="sibTrans" cxnId="{08DCEF22-EADF-4CF1-B733-B962FD955C90}">
      <dgm:prSet/>
      <dgm:spPr/>
      <dgm:t>
        <a:bodyPr/>
        <a:lstStyle/>
        <a:p>
          <a:endParaRPr lang="en-US"/>
        </a:p>
      </dgm:t>
    </dgm:pt>
    <dgm:pt modelId="{115BD022-4D22-463A-A5CF-E233612FA7F0}">
      <dgm:prSet phldrT="[Text]"/>
      <dgm:spPr/>
      <dgm:t>
        <a:bodyPr/>
        <a:lstStyle/>
        <a:p>
          <a:r>
            <a:rPr lang="en-US" dirty="0"/>
            <a:t>Entity </a:t>
          </a:r>
        </a:p>
      </dgm:t>
    </dgm:pt>
    <dgm:pt modelId="{1648A596-6424-4119-8322-99B20385261C}" type="parTrans" cxnId="{94291D71-06D2-4C88-B54F-7AC68A40278D}">
      <dgm:prSet/>
      <dgm:spPr/>
      <dgm:t>
        <a:bodyPr/>
        <a:lstStyle/>
        <a:p>
          <a:endParaRPr lang="en-US"/>
        </a:p>
      </dgm:t>
    </dgm:pt>
    <dgm:pt modelId="{444879A4-B128-424F-9B3E-7C8964469748}" type="sibTrans" cxnId="{94291D71-06D2-4C88-B54F-7AC68A40278D}">
      <dgm:prSet/>
      <dgm:spPr/>
      <dgm:t>
        <a:bodyPr/>
        <a:lstStyle/>
        <a:p>
          <a:endParaRPr lang="en-US"/>
        </a:p>
      </dgm:t>
    </dgm:pt>
    <dgm:pt modelId="{7696879E-3C01-4EA9-9A1E-B5CCE20E8F7E}">
      <dgm:prSet phldrT="[Text]"/>
      <dgm:spPr/>
      <dgm:t>
        <a:bodyPr/>
        <a:lstStyle/>
        <a:p>
          <a:r>
            <a:rPr lang="en-US" dirty="0"/>
            <a:t>LLC</a:t>
          </a:r>
        </a:p>
      </dgm:t>
    </dgm:pt>
    <dgm:pt modelId="{018C9F3E-94FE-4322-960E-9E4EFA0D3C38}" type="parTrans" cxnId="{6D0A3D96-889E-4123-8A22-844BAB421804}">
      <dgm:prSet/>
      <dgm:spPr/>
      <dgm:t>
        <a:bodyPr/>
        <a:lstStyle/>
        <a:p>
          <a:endParaRPr lang="en-US"/>
        </a:p>
      </dgm:t>
    </dgm:pt>
    <dgm:pt modelId="{55AC7B3C-17C0-402F-B048-0E3505CE9999}" type="sibTrans" cxnId="{6D0A3D96-889E-4123-8A22-844BAB421804}">
      <dgm:prSet/>
      <dgm:spPr/>
      <dgm:t>
        <a:bodyPr/>
        <a:lstStyle/>
        <a:p>
          <a:endParaRPr lang="en-US"/>
        </a:p>
      </dgm:t>
    </dgm:pt>
    <dgm:pt modelId="{11554F10-BAF5-4B78-81CF-298492C60EB8}">
      <dgm:prSet phldrT="[Text]"/>
      <dgm:spPr/>
      <dgm:t>
        <a:bodyPr/>
        <a:lstStyle/>
        <a:p>
          <a:r>
            <a:rPr lang="en-US" dirty="0"/>
            <a:t>Partnership</a:t>
          </a:r>
        </a:p>
      </dgm:t>
    </dgm:pt>
    <dgm:pt modelId="{7EFF3778-62C7-4250-B611-2ED28B0A6D04}" type="parTrans" cxnId="{16BD552A-9FDD-4A5E-9D37-215DD7EE5653}">
      <dgm:prSet/>
      <dgm:spPr/>
      <dgm:t>
        <a:bodyPr/>
        <a:lstStyle/>
        <a:p>
          <a:endParaRPr lang="en-US"/>
        </a:p>
      </dgm:t>
    </dgm:pt>
    <dgm:pt modelId="{21130E20-5A00-4DA9-94FF-8184DDF130B2}" type="sibTrans" cxnId="{16BD552A-9FDD-4A5E-9D37-215DD7EE5653}">
      <dgm:prSet/>
      <dgm:spPr/>
      <dgm:t>
        <a:bodyPr/>
        <a:lstStyle/>
        <a:p>
          <a:endParaRPr lang="en-US"/>
        </a:p>
      </dgm:t>
    </dgm:pt>
    <dgm:pt modelId="{2D639904-9D2E-49B8-8A7D-2DD2B93F080C}">
      <dgm:prSet phldrT="[Text]"/>
      <dgm:spPr/>
      <dgm:t>
        <a:bodyPr/>
        <a:lstStyle/>
        <a:p>
          <a:r>
            <a:rPr lang="en-US" dirty="0"/>
            <a:t>Corporation</a:t>
          </a:r>
        </a:p>
      </dgm:t>
    </dgm:pt>
    <dgm:pt modelId="{B60A2072-E516-45C0-956D-2E52E98A1DAF}" type="parTrans" cxnId="{BDF03A25-F54B-4AD7-9FB5-82F8C94A68A9}">
      <dgm:prSet/>
      <dgm:spPr/>
      <dgm:t>
        <a:bodyPr/>
        <a:lstStyle/>
        <a:p>
          <a:endParaRPr lang="en-US"/>
        </a:p>
      </dgm:t>
    </dgm:pt>
    <dgm:pt modelId="{57CB6313-D12A-4B5A-A417-713AA49B2F08}" type="sibTrans" cxnId="{BDF03A25-F54B-4AD7-9FB5-82F8C94A68A9}">
      <dgm:prSet/>
      <dgm:spPr/>
      <dgm:t>
        <a:bodyPr/>
        <a:lstStyle/>
        <a:p>
          <a:endParaRPr lang="en-US"/>
        </a:p>
      </dgm:t>
    </dgm:pt>
    <dgm:pt modelId="{319027A2-962E-4561-9509-A9B21E49A2C6}">
      <dgm:prSet phldrT="[Text]"/>
      <dgm:spPr/>
      <dgm:t>
        <a:bodyPr/>
        <a:lstStyle/>
        <a:p>
          <a:endParaRPr lang="en-US" dirty="0"/>
        </a:p>
      </dgm:t>
    </dgm:pt>
    <dgm:pt modelId="{90B78886-FF11-49A7-8F1A-30BC51CF7F76}" type="parTrans" cxnId="{B3BE9D3E-7F65-48C6-A51B-733562C91B7B}">
      <dgm:prSet/>
      <dgm:spPr/>
      <dgm:t>
        <a:bodyPr/>
        <a:lstStyle/>
        <a:p>
          <a:endParaRPr lang="en-US"/>
        </a:p>
      </dgm:t>
    </dgm:pt>
    <dgm:pt modelId="{163D3723-5147-49C8-AD64-7036062041AA}" type="sibTrans" cxnId="{B3BE9D3E-7F65-48C6-A51B-733562C91B7B}">
      <dgm:prSet/>
      <dgm:spPr/>
      <dgm:t>
        <a:bodyPr/>
        <a:lstStyle/>
        <a:p>
          <a:endParaRPr lang="en-US"/>
        </a:p>
      </dgm:t>
    </dgm:pt>
    <dgm:pt modelId="{87584687-8CA1-40EE-8FF6-2576A4D7ADD3}">
      <dgm:prSet phldrT="[Text]"/>
      <dgm:spPr/>
      <dgm:t>
        <a:bodyPr/>
        <a:lstStyle/>
        <a:p>
          <a:r>
            <a:rPr lang="en-US" dirty="0"/>
            <a:t>Self-Sponsored</a:t>
          </a:r>
        </a:p>
      </dgm:t>
    </dgm:pt>
    <dgm:pt modelId="{5597879F-3339-475B-B035-030FE924F94F}" type="parTrans" cxnId="{C5C579C6-1F60-415A-9AC3-BC64E44EC966}">
      <dgm:prSet/>
      <dgm:spPr/>
      <dgm:t>
        <a:bodyPr/>
        <a:lstStyle/>
        <a:p>
          <a:endParaRPr lang="en-US"/>
        </a:p>
      </dgm:t>
    </dgm:pt>
    <dgm:pt modelId="{863CABC0-EFAE-4AB1-8883-2C396582FF61}" type="sibTrans" cxnId="{C5C579C6-1F60-415A-9AC3-BC64E44EC966}">
      <dgm:prSet/>
      <dgm:spPr/>
      <dgm:t>
        <a:bodyPr/>
        <a:lstStyle/>
        <a:p>
          <a:endParaRPr lang="en-US"/>
        </a:p>
      </dgm:t>
    </dgm:pt>
    <dgm:pt modelId="{E2BF1239-DAE1-4B7C-802A-3821023C88B8}" type="pres">
      <dgm:prSet presAssocID="{DFFB85D3-AB38-49A8-AD49-31CE8A7A5A53}" presName="Name0" presStyleCnt="0">
        <dgm:presLayoutVars>
          <dgm:dir/>
          <dgm:animLvl val="lvl"/>
          <dgm:resizeHandles/>
        </dgm:presLayoutVars>
      </dgm:prSet>
      <dgm:spPr/>
    </dgm:pt>
    <dgm:pt modelId="{92B2DBE1-0992-46B5-8035-084021D47DEF}" type="pres">
      <dgm:prSet presAssocID="{50ADCCE2-A924-4861-BDA0-22F900E82A39}" presName="linNode" presStyleCnt="0"/>
      <dgm:spPr/>
    </dgm:pt>
    <dgm:pt modelId="{4CAFD486-F8A0-43CF-9A18-40B63CC269A3}" type="pres">
      <dgm:prSet presAssocID="{50ADCCE2-A924-4861-BDA0-22F900E82A39}" presName="parentShp" presStyleLbl="node1" presStyleIdx="0" presStyleCnt="2">
        <dgm:presLayoutVars>
          <dgm:bulletEnabled val="1"/>
        </dgm:presLayoutVars>
      </dgm:prSet>
      <dgm:spPr/>
    </dgm:pt>
    <dgm:pt modelId="{A25E61B9-13BF-4BDF-8AA4-3208047C9964}" type="pres">
      <dgm:prSet presAssocID="{50ADCCE2-A924-4861-BDA0-22F900E82A39}" presName="childShp" presStyleLbl="bgAccFollowNode1" presStyleIdx="0" presStyleCnt="2">
        <dgm:presLayoutVars>
          <dgm:bulletEnabled val="1"/>
        </dgm:presLayoutVars>
      </dgm:prSet>
      <dgm:spPr/>
    </dgm:pt>
    <dgm:pt modelId="{48CBEA92-59F1-47C3-87C4-BBD23A66C2CA}" type="pres">
      <dgm:prSet presAssocID="{E1795683-5F24-4F37-B94E-B2A156E0953E}" presName="spacing" presStyleCnt="0"/>
      <dgm:spPr/>
    </dgm:pt>
    <dgm:pt modelId="{80A2F77B-7A4C-4781-8534-741F61023A3C}" type="pres">
      <dgm:prSet presAssocID="{115BD022-4D22-463A-A5CF-E233612FA7F0}" presName="linNode" presStyleCnt="0"/>
      <dgm:spPr/>
    </dgm:pt>
    <dgm:pt modelId="{4C179C93-75BD-4FE5-8903-74D5E745EFB7}" type="pres">
      <dgm:prSet presAssocID="{115BD022-4D22-463A-A5CF-E233612FA7F0}" presName="parentShp" presStyleLbl="node1" presStyleIdx="1" presStyleCnt="2">
        <dgm:presLayoutVars>
          <dgm:bulletEnabled val="1"/>
        </dgm:presLayoutVars>
      </dgm:prSet>
      <dgm:spPr/>
    </dgm:pt>
    <dgm:pt modelId="{8A87E998-0B77-4BAC-AE95-8C1CAF0632F4}" type="pres">
      <dgm:prSet presAssocID="{115BD022-4D22-463A-A5CF-E233612FA7F0}" presName="childShp" presStyleLbl="bgAccFollowNode1" presStyleIdx="1" presStyleCnt="2">
        <dgm:presLayoutVars>
          <dgm:bulletEnabled val="1"/>
        </dgm:presLayoutVars>
      </dgm:prSet>
      <dgm:spPr/>
    </dgm:pt>
  </dgm:ptLst>
  <dgm:cxnLst>
    <dgm:cxn modelId="{16BAE121-7113-4705-80B2-200E97AF49C1}" type="presOf" srcId="{115BD022-4D22-463A-A5CF-E233612FA7F0}" destId="{4C179C93-75BD-4FE5-8903-74D5E745EFB7}" srcOrd="0" destOrd="0" presId="urn:microsoft.com/office/officeart/2005/8/layout/vList6"/>
    <dgm:cxn modelId="{08DCEF22-EADF-4CF1-B733-B962FD955C90}" srcId="{50ADCCE2-A924-4861-BDA0-22F900E82A39}" destId="{7A50A19A-F423-40B2-AB43-DC3E3B8D7956}" srcOrd="0" destOrd="0" parTransId="{424F650A-EE92-4248-8EE4-218E56DD53CC}" sibTransId="{D07892D0-0FD1-4E64-8BC6-283DAEF0F1F2}"/>
    <dgm:cxn modelId="{BDF03A25-F54B-4AD7-9FB5-82F8C94A68A9}" srcId="{115BD022-4D22-463A-A5CF-E233612FA7F0}" destId="{2D639904-9D2E-49B8-8A7D-2DD2B93F080C}" srcOrd="2" destOrd="0" parTransId="{B60A2072-E516-45C0-956D-2E52E98A1DAF}" sibTransId="{57CB6313-D12A-4B5A-A417-713AA49B2F08}"/>
    <dgm:cxn modelId="{16BD552A-9FDD-4A5E-9D37-215DD7EE5653}" srcId="{115BD022-4D22-463A-A5CF-E233612FA7F0}" destId="{11554F10-BAF5-4B78-81CF-298492C60EB8}" srcOrd="1" destOrd="0" parTransId="{7EFF3778-62C7-4250-B611-2ED28B0A6D04}" sibTransId="{21130E20-5A00-4DA9-94FF-8184DDF130B2}"/>
    <dgm:cxn modelId="{89F8543C-D913-4683-9FB0-9CD01411B97E}" type="presOf" srcId="{50ADCCE2-A924-4861-BDA0-22F900E82A39}" destId="{4CAFD486-F8A0-43CF-9A18-40B63CC269A3}" srcOrd="0" destOrd="0" presId="urn:microsoft.com/office/officeart/2005/8/layout/vList6"/>
    <dgm:cxn modelId="{B3BE9D3E-7F65-48C6-A51B-733562C91B7B}" srcId="{50ADCCE2-A924-4861-BDA0-22F900E82A39}" destId="{319027A2-962E-4561-9509-A9B21E49A2C6}" srcOrd="2" destOrd="0" parTransId="{90B78886-FF11-49A7-8F1A-30BC51CF7F76}" sibTransId="{163D3723-5147-49C8-AD64-7036062041AA}"/>
    <dgm:cxn modelId="{2EE35045-C4F9-44FF-8AB0-CEC1C3BC0344}" srcId="{DFFB85D3-AB38-49A8-AD49-31CE8A7A5A53}" destId="{50ADCCE2-A924-4861-BDA0-22F900E82A39}" srcOrd="0" destOrd="0" parTransId="{6F5DB1ED-18B8-479C-B0D1-84A4D255D54F}" sibTransId="{E1795683-5F24-4F37-B94E-B2A156E0953E}"/>
    <dgm:cxn modelId="{B3A76F46-1DFB-49EE-B8FD-F19577E32950}" type="presOf" srcId="{11554F10-BAF5-4B78-81CF-298492C60EB8}" destId="{8A87E998-0B77-4BAC-AE95-8C1CAF0632F4}" srcOrd="0" destOrd="1" presId="urn:microsoft.com/office/officeart/2005/8/layout/vList6"/>
    <dgm:cxn modelId="{3CF5E96D-E9BF-4203-9FF9-F79B286BEE35}" type="presOf" srcId="{2D639904-9D2E-49B8-8A7D-2DD2B93F080C}" destId="{8A87E998-0B77-4BAC-AE95-8C1CAF0632F4}" srcOrd="0" destOrd="2" presId="urn:microsoft.com/office/officeart/2005/8/layout/vList6"/>
    <dgm:cxn modelId="{94291D71-06D2-4C88-B54F-7AC68A40278D}" srcId="{DFFB85D3-AB38-49A8-AD49-31CE8A7A5A53}" destId="{115BD022-4D22-463A-A5CF-E233612FA7F0}" srcOrd="1" destOrd="0" parTransId="{1648A596-6424-4119-8322-99B20385261C}" sibTransId="{444879A4-B128-424F-9B3E-7C8964469748}"/>
    <dgm:cxn modelId="{B0737451-7F6A-4F5B-9DEA-DF0E77114CD2}" type="presOf" srcId="{DFFB85D3-AB38-49A8-AD49-31CE8A7A5A53}" destId="{E2BF1239-DAE1-4B7C-802A-3821023C88B8}" srcOrd="0" destOrd="0" presId="urn:microsoft.com/office/officeart/2005/8/layout/vList6"/>
    <dgm:cxn modelId="{5E2B1858-E7BE-4D06-90CC-315A64F3B2F3}" type="presOf" srcId="{319027A2-962E-4561-9509-A9B21E49A2C6}" destId="{A25E61B9-13BF-4BDF-8AA4-3208047C9964}" srcOrd="0" destOrd="2" presId="urn:microsoft.com/office/officeart/2005/8/layout/vList6"/>
    <dgm:cxn modelId="{6D0A3D96-889E-4123-8A22-844BAB421804}" srcId="{115BD022-4D22-463A-A5CF-E233612FA7F0}" destId="{7696879E-3C01-4EA9-9A1E-B5CCE20E8F7E}" srcOrd="0" destOrd="0" parTransId="{018C9F3E-94FE-4322-960E-9E4EFA0D3C38}" sibTransId="{55AC7B3C-17C0-402F-B048-0E3505CE9999}"/>
    <dgm:cxn modelId="{C5C579C6-1F60-415A-9AC3-BC64E44EC966}" srcId="{50ADCCE2-A924-4861-BDA0-22F900E82A39}" destId="{87584687-8CA1-40EE-8FF6-2576A4D7ADD3}" srcOrd="1" destOrd="0" parTransId="{5597879F-3339-475B-B035-030FE924F94F}" sibTransId="{863CABC0-EFAE-4AB1-8883-2C396582FF61}"/>
    <dgm:cxn modelId="{EB4ABEDE-2C23-4969-AAE1-2E48B9EAEE52}" type="presOf" srcId="{7A50A19A-F423-40B2-AB43-DC3E3B8D7956}" destId="{A25E61B9-13BF-4BDF-8AA4-3208047C9964}" srcOrd="0" destOrd="0" presId="urn:microsoft.com/office/officeart/2005/8/layout/vList6"/>
    <dgm:cxn modelId="{5A95D9E5-5C98-4A05-A9AC-D9F1FB3D41F5}" type="presOf" srcId="{87584687-8CA1-40EE-8FF6-2576A4D7ADD3}" destId="{A25E61B9-13BF-4BDF-8AA4-3208047C9964}" srcOrd="0" destOrd="1" presId="urn:microsoft.com/office/officeart/2005/8/layout/vList6"/>
    <dgm:cxn modelId="{5B5150EE-8088-42E8-8E4A-061252F683DE}" type="presOf" srcId="{7696879E-3C01-4EA9-9A1E-B5CCE20E8F7E}" destId="{8A87E998-0B77-4BAC-AE95-8C1CAF0632F4}" srcOrd="0" destOrd="0" presId="urn:microsoft.com/office/officeart/2005/8/layout/vList6"/>
    <dgm:cxn modelId="{FFD73F97-5EEC-47C4-845E-25DEB6BB3977}" type="presParOf" srcId="{E2BF1239-DAE1-4B7C-802A-3821023C88B8}" destId="{92B2DBE1-0992-46B5-8035-084021D47DEF}" srcOrd="0" destOrd="0" presId="urn:microsoft.com/office/officeart/2005/8/layout/vList6"/>
    <dgm:cxn modelId="{B3B75C26-58F1-4786-8776-B2CF087A7A0F}" type="presParOf" srcId="{92B2DBE1-0992-46B5-8035-084021D47DEF}" destId="{4CAFD486-F8A0-43CF-9A18-40B63CC269A3}" srcOrd="0" destOrd="0" presId="urn:microsoft.com/office/officeart/2005/8/layout/vList6"/>
    <dgm:cxn modelId="{49F71E85-4723-4599-BDA5-10E44D35CF83}" type="presParOf" srcId="{92B2DBE1-0992-46B5-8035-084021D47DEF}" destId="{A25E61B9-13BF-4BDF-8AA4-3208047C9964}" srcOrd="1" destOrd="0" presId="urn:microsoft.com/office/officeart/2005/8/layout/vList6"/>
    <dgm:cxn modelId="{AAE033D9-9C6F-4A56-AC20-E8306FE47E10}" type="presParOf" srcId="{E2BF1239-DAE1-4B7C-802A-3821023C88B8}" destId="{48CBEA92-59F1-47C3-87C4-BBD23A66C2CA}" srcOrd="1" destOrd="0" presId="urn:microsoft.com/office/officeart/2005/8/layout/vList6"/>
    <dgm:cxn modelId="{6BFC19B3-2EAB-4E7D-AC4B-5EABAFCD0A20}" type="presParOf" srcId="{E2BF1239-DAE1-4B7C-802A-3821023C88B8}" destId="{80A2F77B-7A4C-4781-8534-741F61023A3C}" srcOrd="2" destOrd="0" presId="urn:microsoft.com/office/officeart/2005/8/layout/vList6"/>
    <dgm:cxn modelId="{78F97A12-66FC-4045-87E4-E9B524977FFB}" type="presParOf" srcId="{80A2F77B-7A4C-4781-8534-741F61023A3C}" destId="{4C179C93-75BD-4FE5-8903-74D5E745EFB7}" srcOrd="0" destOrd="0" presId="urn:microsoft.com/office/officeart/2005/8/layout/vList6"/>
    <dgm:cxn modelId="{E9BD4D59-1776-4C70-8859-38A4601268B9}" type="presParOf" srcId="{80A2F77B-7A4C-4781-8534-741F61023A3C}" destId="{8A87E998-0B77-4BAC-AE95-8C1CAF0632F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F5D75A-909E-4DBF-AAA2-0B2863BCC391}" type="doc">
      <dgm:prSet loTypeId="urn:microsoft.com/office/officeart/2016/7/layout/VerticalSolidActionList" loCatId="List" qsTypeId="urn:microsoft.com/office/officeart/2005/8/quickstyle/3d2" qsCatId="3D" csTypeId="urn:microsoft.com/office/officeart/2005/8/colors/ColorSchemeForSuggestions" csCatId="other" phldr="1"/>
      <dgm:spPr/>
      <dgm:t>
        <a:bodyPr/>
        <a:lstStyle/>
        <a:p>
          <a:endParaRPr lang="en-US"/>
        </a:p>
      </dgm:t>
    </dgm:pt>
    <dgm:pt modelId="{1AC36997-15B8-4F5C-B5B1-580EB9A73FA7}">
      <dgm:prSet/>
      <dgm:spPr/>
      <dgm:t>
        <a:bodyPr/>
        <a:lstStyle/>
        <a:p>
          <a:r>
            <a:rPr lang="en-US"/>
            <a:t>Say</a:t>
          </a:r>
        </a:p>
      </dgm:t>
    </dgm:pt>
    <dgm:pt modelId="{26DFB032-9F42-452A-B785-8B84C8C80468}" type="parTrans" cxnId="{89B9011A-AF93-4782-99C9-9B7D2BB5B250}">
      <dgm:prSet/>
      <dgm:spPr/>
      <dgm:t>
        <a:bodyPr/>
        <a:lstStyle/>
        <a:p>
          <a:endParaRPr lang="en-US"/>
        </a:p>
      </dgm:t>
    </dgm:pt>
    <dgm:pt modelId="{C8106292-3F87-46E7-A40C-0E64AAF53B37}" type="sibTrans" cxnId="{89B9011A-AF93-4782-99C9-9B7D2BB5B250}">
      <dgm:prSet/>
      <dgm:spPr/>
      <dgm:t>
        <a:bodyPr/>
        <a:lstStyle/>
        <a:p>
          <a:endParaRPr lang="en-US"/>
        </a:p>
      </dgm:t>
    </dgm:pt>
    <dgm:pt modelId="{D867F144-518F-4E4E-8E27-F2DC8FBCFB58}">
      <dgm:prSet/>
      <dgm:spPr/>
      <dgm:t>
        <a:bodyPr/>
        <a:lstStyle/>
        <a:p>
          <a:r>
            <a:rPr lang="en-US" dirty="0"/>
            <a:t>“before I begin”</a:t>
          </a:r>
        </a:p>
      </dgm:t>
    </dgm:pt>
    <dgm:pt modelId="{4DA21E13-E78F-460F-8988-5B63613EC1B8}" type="parTrans" cxnId="{A5481C72-C6E1-4F68-833F-AA5E64F11979}">
      <dgm:prSet/>
      <dgm:spPr/>
      <dgm:t>
        <a:bodyPr/>
        <a:lstStyle/>
        <a:p>
          <a:endParaRPr lang="en-US"/>
        </a:p>
      </dgm:t>
    </dgm:pt>
    <dgm:pt modelId="{93C55DD5-5291-4520-B756-1ECFC54BC065}" type="sibTrans" cxnId="{A5481C72-C6E1-4F68-833F-AA5E64F11979}">
      <dgm:prSet/>
      <dgm:spPr/>
      <dgm:t>
        <a:bodyPr/>
        <a:lstStyle/>
        <a:p>
          <a:endParaRPr lang="en-US"/>
        </a:p>
      </dgm:t>
    </dgm:pt>
    <dgm:pt modelId="{EC307370-868C-4F90-B029-563B6C7115AB}">
      <dgm:prSet/>
      <dgm:spPr/>
      <dgm:t>
        <a:bodyPr/>
        <a:lstStyle/>
        <a:p>
          <a:r>
            <a:rPr lang="en-US"/>
            <a:t>Get</a:t>
          </a:r>
        </a:p>
      </dgm:t>
    </dgm:pt>
    <dgm:pt modelId="{90B545A9-5E17-48E7-B0F3-5163087767DC}" type="parTrans" cxnId="{CF36A1B6-84FD-4946-98E7-C85B060185DD}">
      <dgm:prSet/>
      <dgm:spPr/>
      <dgm:t>
        <a:bodyPr/>
        <a:lstStyle/>
        <a:p>
          <a:endParaRPr lang="en-US"/>
        </a:p>
      </dgm:t>
    </dgm:pt>
    <dgm:pt modelId="{CE4CE2D8-668E-4733-9910-896FF48CDDEC}" type="sibTrans" cxnId="{CF36A1B6-84FD-4946-98E7-C85B060185DD}">
      <dgm:prSet/>
      <dgm:spPr/>
      <dgm:t>
        <a:bodyPr/>
        <a:lstStyle/>
        <a:p>
          <a:endParaRPr lang="en-US"/>
        </a:p>
      </dgm:t>
    </dgm:pt>
    <dgm:pt modelId="{0AD85FE0-AB59-4A57-8C71-8D1BD77029CB}">
      <dgm:prSet/>
      <dgm:spPr/>
      <dgm:t>
        <a:bodyPr/>
        <a:lstStyle/>
        <a:p>
          <a:r>
            <a:rPr lang="en-US" dirty="0"/>
            <a:t>names wrong</a:t>
          </a:r>
        </a:p>
      </dgm:t>
    </dgm:pt>
    <dgm:pt modelId="{312C93C7-81CA-42C0-848B-91AC0D542BB7}" type="parTrans" cxnId="{D58D68DD-05F7-409C-BBFC-1B8EE18D57CA}">
      <dgm:prSet/>
      <dgm:spPr/>
      <dgm:t>
        <a:bodyPr/>
        <a:lstStyle/>
        <a:p>
          <a:endParaRPr lang="en-US"/>
        </a:p>
      </dgm:t>
    </dgm:pt>
    <dgm:pt modelId="{0663238E-7CB5-4C0D-B0AB-91301E4C1C80}" type="sibTrans" cxnId="{D58D68DD-05F7-409C-BBFC-1B8EE18D57CA}">
      <dgm:prSet/>
      <dgm:spPr/>
      <dgm:t>
        <a:bodyPr/>
        <a:lstStyle/>
        <a:p>
          <a:endParaRPr lang="en-US"/>
        </a:p>
      </dgm:t>
    </dgm:pt>
    <dgm:pt modelId="{8B5345A9-1431-4716-8A17-1ABBABBA5229}">
      <dgm:prSet/>
      <dgm:spPr/>
      <dgm:t>
        <a:bodyPr/>
        <a:lstStyle/>
        <a:p>
          <a:r>
            <a:rPr lang="en-US"/>
            <a:t>Say</a:t>
          </a:r>
        </a:p>
      </dgm:t>
    </dgm:pt>
    <dgm:pt modelId="{0500714C-95CC-45CA-9EC0-994FA278A895}" type="parTrans" cxnId="{F9EC39C2-BCA3-4CF8-8DE6-6AF93DEA4A98}">
      <dgm:prSet/>
      <dgm:spPr/>
      <dgm:t>
        <a:bodyPr/>
        <a:lstStyle/>
        <a:p>
          <a:endParaRPr lang="en-US"/>
        </a:p>
      </dgm:t>
    </dgm:pt>
    <dgm:pt modelId="{B24052C7-CD14-4ADA-A33C-C7F49A58B0E1}" type="sibTrans" cxnId="{F9EC39C2-BCA3-4CF8-8DE6-6AF93DEA4A98}">
      <dgm:prSet/>
      <dgm:spPr/>
      <dgm:t>
        <a:bodyPr/>
        <a:lstStyle/>
        <a:p>
          <a:endParaRPr lang="en-US"/>
        </a:p>
      </dgm:t>
    </dgm:pt>
    <dgm:pt modelId="{F3FA5F36-1843-48DC-9C7B-D8FEDAE8AB1A}">
      <dgm:prSet/>
      <dgm:spPr/>
      <dgm:t>
        <a:bodyPr/>
        <a:lstStyle/>
        <a:p>
          <a:r>
            <a:rPr lang="en-US" dirty="0"/>
            <a:t>you’d rather be somewhere else</a:t>
          </a:r>
        </a:p>
      </dgm:t>
    </dgm:pt>
    <dgm:pt modelId="{802894B4-D839-4D28-B00A-78F3821D1CF8}" type="parTrans" cxnId="{90BCA4FA-6619-4BA3-ADF4-115AC3E726EA}">
      <dgm:prSet/>
      <dgm:spPr/>
      <dgm:t>
        <a:bodyPr/>
        <a:lstStyle/>
        <a:p>
          <a:endParaRPr lang="en-US"/>
        </a:p>
      </dgm:t>
    </dgm:pt>
    <dgm:pt modelId="{6AC0A1B4-0108-4615-A97F-FCE4C2F936C9}" type="sibTrans" cxnId="{90BCA4FA-6619-4BA3-ADF4-115AC3E726EA}">
      <dgm:prSet/>
      <dgm:spPr/>
      <dgm:t>
        <a:bodyPr/>
        <a:lstStyle/>
        <a:p>
          <a:endParaRPr lang="en-US"/>
        </a:p>
      </dgm:t>
    </dgm:pt>
    <dgm:pt modelId="{DB61B97B-DBF1-4F44-B28A-86510E2AB4F3}">
      <dgm:prSet/>
      <dgm:spPr/>
      <dgm:t>
        <a:bodyPr/>
        <a:lstStyle/>
        <a:p>
          <a:r>
            <a:rPr lang="en-US"/>
            <a:t>Admit</a:t>
          </a:r>
        </a:p>
      </dgm:t>
    </dgm:pt>
    <dgm:pt modelId="{E633A364-8D76-40FA-B839-E9F97493B422}" type="parTrans" cxnId="{3223C19D-00DA-4D23-A705-654F2539BEBB}">
      <dgm:prSet/>
      <dgm:spPr/>
      <dgm:t>
        <a:bodyPr/>
        <a:lstStyle/>
        <a:p>
          <a:endParaRPr lang="en-US"/>
        </a:p>
      </dgm:t>
    </dgm:pt>
    <dgm:pt modelId="{CCD8200C-BD09-457A-AEF0-7435A6427A58}" type="sibTrans" cxnId="{3223C19D-00DA-4D23-A705-654F2539BEBB}">
      <dgm:prSet/>
      <dgm:spPr/>
      <dgm:t>
        <a:bodyPr/>
        <a:lstStyle/>
        <a:p>
          <a:endParaRPr lang="en-US"/>
        </a:p>
      </dgm:t>
    </dgm:pt>
    <dgm:pt modelId="{3EFF344E-045A-4B4E-9E75-0273D6E0242B}">
      <dgm:prSet/>
      <dgm:spPr/>
      <dgm:t>
        <a:bodyPr/>
        <a:lstStyle/>
        <a:p>
          <a:r>
            <a:rPr lang="en-US" dirty="0"/>
            <a:t>you’re not prepared</a:t>
          </a:r>
        </a:p>
      </dgm:t>
    </dgm:pt>
    <dgm:pt modelId="{1A64BB46-660D-42D9-9C35-B48DD87728BB}" type="parTrans" cxnId="{1C586B32-8AA3-4450-9C95-1745022618CF}">
      <dgm:prSet/>
      <dgm:spPr/>
      <dgm:t>
        <a:bodyPr/>
        <a:lstStyle/>
        <a:p>
          <a:endParaRPr lang="en-US"/>
        </a:p>
      </dgm:t>
    </dgm:pt>
    <dgm:pt modelId="{4B23B7D4-4047-4863-8237-6DC4197DFE49}" type="sibTrans" cxnId="{1C586B32-8AA3-4450-9C95-1745022618CF}">
      <dgm:prSet/>
      <dgm:spPr/>
      <dgm:t>
        <a:bodyPr/>
        <a:lstStyle/>
        <a:p>
          <a:endParaRPr lang="en-US"/>
        </a:p>
      </dgm:t>
    </dgm:pt>
    <dgm:pt modelId="{59778535-F7AD-47F0-954C-7A5D4589BBA7}">
      <dgm:prSet/>
      <dgm:spPr/>
      <dgm:t>
        <a:bodyPr/>
        <a:lstStyle/>
        <a:p>
          <a:r>
            <a:rPr lang="en-US"/>
            <a:t>Tell</a:t>
          </a:r>
        </a:p>
      </dgm:t>
    </dgm:pt>
    <dgm:pt modelId="{4FF98F7A-1A0B-4EF4-B4FC-DF2271EDB78C}" type="parTrans" cxnId="{DF9E044F-54B4-432F-84FA-0D8DCA45BB07}">
      <dgm:prSet/>
      <dgm:spPr/>
      <dgm:t>
        <a:bodyPr/>
        <a:lstStyle/>
        <a:p>
          <a:endParaRPr lang="en-US"/>
        </a:p>
      </dgm:t>
    </dgm:pt>
    <dgm:pt modelId="{2E7C9C83-6595-4807-9E60-69A75D84AD20}" type="sibTrans" cxnId="{DF9E044F-54B4-432F-84FA-0D8DCA45BB07}">
      <dgm:prSet/>
      <dgm:spPr/>
      <dgm:t>
        <a:bodyPr/>
        <a:lstStyle/>
        <a:p>
          <a:endParaRPr lang="en-US"/>
        </a:p>
      </dgm:t>
    </dgm:pt>
    <dgm:pt modelId="{B92185D9-AA24-4AED-876D-32465AE1B39E}">
      <dgm:prSet/>
      <dgm:spPr/>
      <dgm:t>
        <a:bodyPr/>
        <a:lstStyle/>
        <a:p>
          <a:r>
            <a:rPr lang="en-US" dirty="0"/>
            <a:t>them they don’t want to be there</a:t>
          </a:r>
        </a:p>
      </dgm:t>
    </dgm:pt>
    <dgm:pt modelId="{E4E1D491-FFB4-41A2-8B9A-ABAE98D3D877}" type="parTrans" cxnId="{A06CF232-DF4C-4559-B25E-B2E1A8763C11}">
      <dgm:prSet/>
      <dgm:spPr/>
      <dgm:t>
        <a:bodyPr/>
        <a:lstStyle/>
        <a:p>
          <a:endParaRPr lang="en-US"/>
        </a:p>
      </dgm:t>
    </dgm:pt>
    <dgm:pt modelId="{8B385A09-C46B-42EE-9319-EC8E5E7541EE}" type="sibTrans" cxnId="{A06CF232-DF4C-4559-B25E-B2E1A8763C11}">
      <dgm:prSet/>
      <dgm:spPr/>
      <dgm:t>
        <a:bodyPr/>
        <a:lstStyle/>
        <a:p>
          <a:endParaRPr lang="en-US"/>
        </a:p>
      </dgm:t>
    </dgm:pt>
    <dgm:pt modelId="{FA8EE84F-751E-492D-80DD-5ED45C41CEA6}" type="pres">
      <dgm:prSet presAssocID="{52F5D75A-909E-4DBF-AAA2-0B2863BCC391}" presName="Name0" presStyleCnt="0">
        <dgm:presLayoutVars>
          <dgm:dir/>
          <dgm:animLvl val="lvl"/>
          <dgm:resizeHandles val="exact"/>
        </dgm:presLayoutVars>
      </dgm:prSet>
      <dgm:spPr/>
    </dgm:pt>
    <dgm:pt modelId="{D66DDB8E-9A18-4310-9D9A-A9E5CCC64BD3}" type="pres">
      <dgm:prSet presAssocID="{1AC36997-15B8-4F5C-B5B1-580EB9A73FA7}" presName="linNode" presStyleCnt="0"/>
      <dgm:spPr/>
    </dgm:pt>
    <dgm:pt modelId="{7473FDA4-CC9B-4A24-B73F-0ECFA10B426B}" type="pres">
      <dgm:prSet presAssocID="{1AC36997-15B8-4F5C-B5B1-580EB9A73FA7}" presName="parentText" presStyleLbl="alignNode1" presStyleIdx="0" presStyleCnt="5">
        <dgm:presLayoutVars>
          <dgm:chMax val="1"/>
          <dgm:bulletEnabled/>
        </dgm:presLayoutVars>
      </dgm:prSet>
      <dgm:spPr/>
    </dgm:pt>
    <dgm:pt modelId="{71050B28-7671-4A0E-A054-1E0139AD1D86}" type="pres">
      <dgm:prSet presAssocID="{1AC36997-15B8-4F5C-B5B1-580EB9A73FA7}" presName="descendantText" presStyleLbl="alignAccFollowNode1" presStyleIdx="0" presStyleCnt="5">
        <dgm:presLayoutVars>
          <dgm:bulletEnabled/>
        </dgm:presLayoutVars>
      </dgm:prSet>
      <dgm:spPr/>
    </dgm:pt>
    <dgm:pt modelId="{342C15E3-B2E5-4A7C-93EF-CB1EA511DC87}" type="pres">
      <dgm:prSet presAssocID="{C8106292-3F87-46E7-A40C-0E64AAF53B37}" presName="sp" presStyleCnt="0"/>
      <dgm:spPr/>
    </dgm:pt>
    <dgm:pt modelId="{84CC14D1-8AC0-47EB-97EB-58A73D6D3A15}" type="pres">
      <dgm:prSet presAssocID="{EC307370-868C-4F90-B029-563B6C7115AB}" presName="linNode" presStyleCnt="0"/>
      <dgm:spPr/>
    </dgm:pt>
    <dgm:pt modelId="{7D85D96B-702B-4580-BCA0-8156961D542C}" type="pres">
      <dgm:prSet presAssocID="{EC307370-868C-4F90-B029-563B6C7115AB}" presName="parentText" presStyleLbl="alignNode1" presStyleIdx="1" presStyleCnt="5">
        <dgm:presLayoutVars>
          <dgm:chMax val="1"/>
          <dgm:bulletEnabled/>
        </dgm:presLayoutVars>
      </dgm:prSet>
      <dgm:spPr/>
    </dgm:pt>
    <dgm:pt modelId="{FCA6A574-0317-49F4-B964-30B866A66655}" type="pres">
      <dgm:prSet presAssocID="{EC307370-868C-4F90-B029-563B6C7115AB}" presName="descendantText" presStyleLbl="alignAccFollowNode1" presStyleIdx="1" presStyleCnt="5">
        <dgm:presLayoutVars>
          <dgm:bulletEnabled/>
        </dgm:presLayoutVars>
      </dgm:prSet>
      <dgm:spPr/>
    </dgm:pt>
    <dgm:pt modelId="{9E76896F-3B1E-40D3-BB44-E815B29077C3}" type="pres">
      <dgm:prSet presAssocID="{CE4CE2D8-668E-4733-9910-896FF48CDDEC}" presName="sp" presStyleCnt="0"/>
      <dgm:spPr/>
    </dgm:pt>
    <dgm:pt modelId="{8D063060-9E0E-4C61-9776-66AB232ACD1A}" type="pres">
      <dgm:prSet presAssocID="{8B5345A9-1431-4716-8A17-1ABBABBA5229}" presName="linNode" presStyleCnt="0"/>
      <dgm:spPr/>
    </dgm:pt>
    <dgm:pt modelId="{FF9F3EF6-21E1-4984-A9E7-781F84D3633A}" type="pres">
      <dgm:prSet presAssocID="{8B5345A9-1431-4716-8A17-1ABBABBA5229}" presName="parentText" presStyleLbl="alignNode1" presStyleIdx="2" presStyleCnt="5">
        <dgm:presLayoutVars>
          <dgm:chMax val="1"/>
          <dgm:bulletEnabled/>
        </dgm:presLayoutVars>
      </dgm:prSet>
      <dgm:spPr/>
    </dgm:pt>
    <dgm:pt modelId="{50994969-DC19-4243-896C-31449C4F70EB}" type="pres">
      <dgm:prSet presAssocID="{8B5345A9-1431-4716-8A17-1ABBABBA5229}" presName="descendantText" presStyleLbl="alignAccFollowNode1" presStyleIdx="2" presStyleCnt="5">
        <dgm:presLayoutVars>
          <dgm:bulletEnabled/>
        </dgm:presLayoutVars>
      </dgm:prSet>
      <dgm:spPr/>
    </dgm:pt>
    <dgm:pt modelId="{DBFFD5FF-A4A0-45CB-9742-2BC91AC7C466}" type="pres">
      <dgm:prSet presAssocID="{B24052C7-CD14-4ADA-A33C-C7F49A58B0E1}" presName="sp" presStyleCnt="0"/>
      <dgm:spPr/>
    </dgm:pt>
    <dgm:pt modelId="{DA469E65-6BE7-4059-94B6-34C49475E5AB}" type="pres">
      <dgm:prSet presAssocID="{DB61B97B-DBF1-4F44-B28A-86510E2AB4F3}" presName="linNode" presStyleCnt="0"/>
      <dgm:spPr/>
    </dgm:pt>
    <dgm:pt modelId="{0D1F6687-BD8D-4FA3-8EB6-5FC690B2C033}" type="pres">
      <dgm:prSet presAssocID="{DB61B97B-DBF1-4F44-B28A-86510E2AB4F3}" presName="parentText" presStyleLbl="alignNode1" presStyleIdx="3" presStyleCnt="5">
        <dgm:presLayoutVars>
          <dgm:chMax val="1"/>
          <dgm:bulletEnabled/>
        </dgm:presLayoutVars>
      </dgm:prSet>
      <dgm:spPr/>
    </dgm:pt>
    <dgm:pt modelId="{F5286C54-D31A-4131-93FC-A3BB32653810}" type="pres">
      <dgm:prSet presAssocID="{DB61B97B-DBF1-4F44-B28A-86510E2AB4F3}" presName="descendantText" presStyleLbl="alignAccFollowNode1" presStyleIdx="3" presStyleCnt="5">
        <dgm:presLayoutVars>
          <dgm:bulletEnabled/>
        </dgm:presLayoutVars>
      </dgm:prSet>
      <dgm:spPr/>
    </dgm:pt>
    <dgm:pt modelId="{9BD05160-7FA3-4578-841E-A52221653ADF}" type="pres">
      <dgm:prSet presAssocID="{CCD8200C-BD09-457A-AEF0-7435A6427A58}" presName="sp" presStyleCnt="0"/>
      <dgm:spPr/>
    </dgm:pt>
    <dgm:pt modelId="{45D7AABE-B563-4FD7-9365-88CA50D07BEA}" type="pres">
      <dgm:prSet presAssocID="{59778535-F7AD-47F0-954C-7A5D4589BBA7}" presName="linNode" presStyleCnt="0"/>
      <dgm:spPr/>
    </dgm:pt>
    <dgm:pt modelId="{CF75D114-99D9-482C-B272-929759C2C747}" type="pres">
      <dgm:prSet presAssocID="{59778535-F7AD-47F0-954C-7A5D4589BBA7}" presName="parentText" presStyleLbl="alignNode1" presStyleIdx="4" presStyleCnt="5">
        <dgm:presLayoutVars>
          <dgm:chMax val="1"/>
          <dgm:bulletEnabled/>
        </dgm:presLayoutVars>
      </dgm:prSet>
      <dgm:spPr/>
    </dgm:pt>
    <dgm:pt modelId="{00BC6F4D-8E94-4F17-8DC8-B2BEFC2919D0}" type="pres">
      <dgm:prSet presAssocID="{59778535-F7AD-47F0-954C-7A5D4589BBA7}" presName="descendantText" presStyleLbl="alignAccFollowNode1" presStyleIdx="4" presStyleCnt="5">
        <dgm:presLayoutVars>
          <dgm:bulletEnabled/>
        </dgm:presLayoutVars>
      </dgm:prSet>
      <dgm:spPr/>
    </dgm:pt>
  </dgm:ptLst>
  <dgm:cxnLst>
    <dgm:cxn modelId="{BE86BD08-188E-45D5-8470-7D63EA700631}" type="presOf" srcId="{0AD85FE0-AB59-4A57-8C71-8D1BD77029CB}" destId="{FCA6A574-0317-49F4-B964-30B866A66655}" srcOrd="0" destOrd="0" presId="urn:microsoft.com/office/officeart/2016/7/layout/VerticalSolidActionList"/>
    <dgm:cxn modelId="{89B9011A-AF93-4782-99C9-9B7D2BB5B250}" srcId="{52F5D75A-909E-4DBF-AAA2-0B2863BCC391}" destId="{1AC36997-15B8-4F5C-B5B1-580EB9A73FA7}" srcOrd="0" destOrd="0" parTransId="{26DFB032-9F42-452A-B785-8B84C8C80468}" sibTransId="{C8106292-3F87-46E7-A40C-0E64AAF53B37}"/>
    <dgm:cxn modelId="{1C586B32-8AA3-4450-9C95-1745022618CF}" srcId="{DB61B97B-DBF1-4F44-B28A-86510E2AB4F3}" destId="{3EFF344E-045A-4B4E-9E75-0273D6E0242B}" srcOrd="0" destOrd="0" parTransId="{1A64BB46-660D-42D9-9C35-B48DD87728BB}" sibTransId="{4B23B7D4-4047-4863-8237-6DC4197DFE49}"/>
    <dgm:cxn modelId="{A06CF232-DF4C-4559-B25E-B2E1A8763C11}" srcId="{59778535-F7AD-47F0-954C-7A5D4589BBA7}" destId="{B92185D9-AA24-4AED-876D-32465AE1B39E}" srcOrd="0" destOrd="0" parTransId="{E4E1D491-FFB4-41A2-8B9A-ABAE98D3D877}" sibTransId="{8B385A09-C46B-42EE-9319-EC8E5E7541EE}"/>
    <dgm:cxn modelId="{AA04525D-CD36-4A92-97BF-1D3D593BBF7E}" type="presOf" srcId="{3EFF344E-045A-4B4E-9E75-0273D6E0242B}" destId="{F5286C54-D31A-4131-93FC-A3BB32653810}" srcOrd="0" destOrd="0" presId="urn:microsoft.com/office/officeart/2016/7/layout/VerticalSolidActionList"/>
    <dgm:cxn modelId="{53B9FA43-85C3-4158-B9FD-9F1F7F11BCAB}" type="presOf" srcId="{B92185D9-AA24-4AED-876D-32465AE1B39E}" destId="{00BC6F4D-8E94-4F17-8DC8-B2BEFC2919D0}" srcOrd="0" destOrd="0" presId="urn:microsoft.com/office/officeart/2016/7/layout/VerticalSolidActionList"/>
    <dgm:cxn modelId="{71059965-91E2-4BAC-A0F7-ED407141D081}" type="presOf" srcId="{59778535-F7AD-47F0-954C-7A5D4589BBA7}" destId="{CF75D114-99D9-482C-B272-929759C2C747}" srcOrd="0" destOrd="0" presId="urn:microsoft.com/office/officeart/2016/7/layout/VerticalSolidActionList"/>
    <dgm:cxn modelId="{5503A067-2EDC-4B8F-9CD2-4AB6FB7D8437}" type="presOf" srcId="{52F5D75A-909E-4DBF-AAA2-0B2863BCC391}" destId="{FA8EE84F-751E-492D-80DD-5ED45C41CEA6}" srcOrd="0" destOrd="0" presId="urn:microsoft.com/office/officeart/2016/7/layout/VerticalSolidActionList"/>
    <dgm:cxn modelId="{DF9E044F-54B4-432F-84FA-0D8DCA45BB07}" srcId="{52F5D75A-909E-4DBF-AAA2-0B2863BCC391}" destId="{59778535-F7AD-47F0-954C-7A5D4589BBA7}" srcOrd="4" destOrd="0" parTransId="{4FF98F7A-1A0B-4EF4-B4FC-DF2271EDB78C}" sibTransId="{2E7C9C83-6595-4807-9E60-69A75D84AD20}"/>
    <dgm:cxn modelId="{1DB15770-0C51-45F0-B30D-902A2F7FD68D}" type="presOf" srcId="{DB61B97B-DBF1-4F44-B28A-86510E2AB4F3}" destId="{0D1F6687-BD8D-4FA3-8EB6-5FC690B2C033}" srcOrd="0" destOrd="0" presId="urn:microsoft.com/office/officeart/2016/7/layout/VerticalSolidActionList"/>
    <dgm:cxn modelId="{A5481C72-C6E1-4F68-833F-AA5E64F11979}" srcId="{1AC36997-15B8-4F5C-B5B1-580EB9A73FA7}" destId="{D867F144-518F-4E4E-8E27-F2DC8FBCFB58}" srcOrd="0" destOrd="0" parTransId="{4DA21E13-E78F-460F-8988-5B63613EC1B8}" sibTransId="{93C55DD5-5291-4520-B756-1ECFC54BC065}"/>
    <dgm:cxn modelId="{CC826585-8050-4BD2-9B3D-1E9C220D8D9B}" type="presOf" srcId="{F3FA5F36-1843-48DC-9C7B-D8FEDAE8AB1A}" destId="{50994969-DC19-4243-896C-31449C4F70EB}" srcOrd="0" destOrd="0" presId="urn:microsoft.com/office/officeart/2016/7/layout/VerticalSolidActionList"/>
    <dgm:cxn modelId="{84226790-7458-460A-861B-C1ED48122033}" type="presOf" srcId="{8B5345A9-1431-4716-8A17-1ABBABBA5229}" destId="{FF9F3EF6-21E1-4984-A9E7-781F84D3633A}" srcOrd="0" destOrd="0" presId="urn:microsoft.com/office/officeart/2016/7/layout/VerticalSolidActionList"/>
    <dgm:cxn modelId="{3223C19D-00DA-4D23-A705-654F2539BEBB}" srcId="{52F5D75A-909E-4DBF-AAA2-0B2863BCC391}" destId="{DB61B97B-DBF1-4F44-B28A-86510E2AB4F3}" srcOrd="3" destOrd="0" parTransId="{E633A364-8D76-40FA-B839-E9F97493B422}" sibTransId="{CCD8200C-BD09-457A-AEF0-7435A6427A58}"/>
    <dgm:cxn modelId="{CF36A1B6-84FD-4946-98E7-C85B060185DD}" srcId="{52F5D75A-909E-4DBF-AAA2-0B2863BCC391}" destId="{EC307370-868C-4F90-B029-563B6C7115AB}" srcOrd="1" destOrd="0" parTransId="{90B545A9-5E17-48E7-B0F3-5163087767DC}" sibTransId="{CE4CE2D8-668E-4733-9910-896FF48CDDEC}"/>
    <dgm:cxn modelId="{F9EC39C2-BCA3-4CF8-8DE6-6AF93DEA4A98}" srcId="{52F5D75A-909E-4DBF-AAA2-0B2863BCC391}" destId="{8B5345A9-1431-4716-8A17-1ABBABBA5229}" srcOrd="2" destOrd="0" parTransId="{0500714C-95CC-45CA-9EC0-994FA278A895}" sibTransId="{B24052C7-CD14-4ADA-A33C-C7F49A58B0E1}"/>
    <dgm:cxn modelId="{2C5F03CF-6AB2-42AA-B2BA-AFE2D37BC411}" type="presOf" srcId="{D867F144-518F-4E4E-8E27-F2DC8FBCFB58}" destId="{71050B28-7671-4A0E-A054-1E0139AD1D86}" srcOrd="0" destOrd="0" presId="urn:microsoft.com/office/officeart/2016/7/layout/VerticalSolidActionList"/>
    <dgm:cxn modelId="{D58D68DD-05F7-409C-BBFC-1B8EE18D57CA}" srcId="{EC307370-868C-4F90-B029-563B6C7115AB}" destId="{0AD85FE0-AB59-4A57-8C71-8D1BD77029CB}" srcOrd="0" destOrd="0" parTransId="{312C93C7-81CA-42C0-848B-91AC0D542BB7}" sibTransId="{0663238E-7CB5-4C0D-B0AB-91301E4C1C80}"/>
    <dgm:cxn modelId="{210D36E0-51E9-43B9-AAC9-43D68C289526}" type="presOf" srcId="{EC307370-868C-4F90-B029-563B6C7115AB}" destId="{7D85D96B-702B-4580-BCA0-8156961D542C}" srcOrd="0" destOrd="0" presId="urn:microsoft.com/office/officeart/2016/7/layout/VerticalSolidActionList"/>
    <dgm:cxn modelId="{4CAA9AF4-910A-4EDC-9EE6-85870EF6E381}" type="presOf" srcId="{1AC36997-15B8-4F5C-B5B1-580EB9A73FA7}" destId="{7473FDA4-CC9B-4A24-B73F-0ECFA10B426B}" srcOrd="0" destOrd="0" presId="urn:microsoft.com/office/officeart/2016/7/layout/VerticalSolidActionList"/>
    <dgm:cxn modelId="{90BCA4FA-6619-4BA3-ADF4-115AC3E726EA}" srcId="{8B5345A9-1431-4716-8A17-1ABBABBA5229}" destId="{F3FA5F36-1843-48DC-9C7B-D8FEDAE8AB1A}" srcOrd="0" destOrd="0" parTransId="{802894B4-D839-4D28-B00A-78F3821D1CF8}" sibTransId="{6AC0A1B4-0108-4615-A97F-FCE4C2F936C9}"/>
    <dgm:cxn modelId="{3D630640-2E49-4E4F-AE94-70AF759B16CD}" type="presParOf" srcId="{FA8EE84F-751E-492D-80DD-5ED45C41CEA6}" destId="{D66DDB8E-9A18-4310-9D9A-A9E5CCC64BD3}" srcOrd="0" destOrd="0" presId="urn:microsoft.com/office/officeart/2016/7/layout/VerticalSolidActionList"/>
    <dgm:cxn modelId="{57091EBB-195F-4D3B-82FF-C49F4F1F2FD6}" type="presParOf" srcId="{D66DDB8E-9A18-4310-9D9A-A9E5CCC64BD3}" destId="{7473FDA4-CC9B-4A24-B73F-0ECFA10B426B}" srcOrd="0" destOrd="0" presId="urn:microsoft.com/office/officeart/2016/7/layout/VerticalSolidActionList"/>
    <dgm:cxn modelId="{4C6B1D6A-CE58-4285-93B0-9E312A5B8D56}" type="presParOf" srcId="{D66DDB8E-9A18-4310-9D9A-A9E5CCC64BD3}" destId="{71050B28-7671-4A0E-A054-1E0139AD1D86}" srcOrd="1" destOrd="0" presId="urn:microsoft.com/office/officeart/2016/7/layout/VerticalSolidActionList"/>
    <dgm:cxn modelId="{A2709BF3-3689-4842-86E5-BCB3CDEC3022}" type="presParOf" srcId="{FA8EE84F-751E-492D-80DD-5ED45C41CEA6}" destId="{342C15E3-B2E5-4A7C-93EF-CB1EA511DC87}" srcOrd="1" destOrd="0" presId="urn:microsoft.com/office/officeart/2016/7/layout/VerticalSolidActionList"/>
    <dgm:cxn modelId="{68C70D53-743A-49DE-B9FF-65EC110E1871}" type="presParOf" srcId="{FA8EE84F-751E-492D-80DD-5ED45C41CEA6}" destId="{84CC14D1-8AC0-47EB-97EB-58A73D6D3A15}" srcOrd="2" destOrd="0" presId="urn:microsoft.com/office/officeart/2016/7/layout/VerticalSolidActionList"/>
    <dgm:cxn modelId="{2A3B0AC5-44EE-40CD-9F21-92AAABCEA14C}" type="presParOf" srcId="{84CC14D1-8AC0-47EB-97EB-58A73D6D3A15}" destId="{7D85D96B-702B-4580-BCA0-8156961D542C}" srcOrd="0" destOrd="0" presId="urn:microsoft.com/office/officeart/2016/7/layout/VerticalSolidActionList"/>
    <dgm:cxn modelId="{438E0630-6281-4D15-965F-4FCBD8EB7F2B}" type="presParOf" srcId="{84CC14D1-8AC0-47EB-97EB-58A73D6D3A15}" destId="{FCA6A574-0317-49F4-B964-30B866A66655}" srcOrd="1" destOrd="0" presId="urn:microsoft.com/office/officeart/2016/7/layout/VerticalSolidActionList"/>
    <dgm:cxn modelId="{5FE8B42A-EB4A-44ED-8748-FC519C21D414}" type="presParOf" srcId="{FA8EE84F-751E-492D-80DD-5ED45C41CEA6}" destId="{9E76896F-3B1E-40D3-BB44-E815B29077C3}" srcOrd="3" destOrd="0" presId="urn:microsoft.com/office/officeart/2016/7/layout/VerticalSolidActionList"/>
    <dgm:cxn modelId="{B4AB4647-1D15-40AA-A39F-18590489C064}" type="presParOf" srcId="{FA8EE84F-751E-492D-80DD-5ED45C41CEA6}" destId="{8D063060-9E0E-4C61-9776-66AB232ACD1A}" srcOrd="4" destOrd="0" presId="urn:microsoft.com/office/officeart/2016/7/layout/VerticalSolidActionList"/>
    <dgm:cxn modelId="{A8478AC0-CEFD-4F16-8EA8-B1717D1BAC5F}" type="presParOf" srcId="{8D063060-9E0E-4C61-9776-66AB232ACD1A}" destId="{FF9F3EF6-21E1-4984-A9E7-781F84D3633A}" srcOrd="0" destOrd="0" presId="urn:microsoft.com/office/officeart/2016/7/layout/VerticalSolidActionList"/>
    <dgm:cxn modelId="{ACFB477F-DBD0-4A54-B5C5-5E44B67B29C8}" type="presParOf" srcId="{8D063060-9E0E-4C61-9776-66AB232ACD1A}" destId="{50994969-DC19-4243-896C-31449C4F70EB}" srcOrd="1" destOrd="0" presId="urn:microsoft.com/office/officeart/2016/7/layout/VerticalSolidActionList"/>
    <dgm:cxn modelId="{18AA99E2-A6A9-4F2A-AE28-54BFCA750E35}" type="presParOf" srcId="{FA8EE84F-751E-492D-80DD-5ED45C41CEA6}" destId="{DBFFD5FF-A4A0-45CB-9742-2BC91AC7C466}" srcOrd="5" destOrd="0" presId="urn:microsoft.com/office/officeart/2016/7/layout/VerticalSolidActionList"/>
    <dgm:cxn modelId="{C9BD073C-090A-40F0-AE12-00F8456739E4}" type="presParOf" srcId="{FA8EE84F-751E-492D-80DD-5ED45C41CEA6}" destId="{DA469E65-6BE7-4059-94B6-34C49475E5AB}" srcOrd="6" destOrd="0" presId="urn:microsoft.com/office/officeart/2016/7/layout/VerticalSolidActionList"/>
    <dgm:cxn modelId="{91392146-0ADA-4742-9F2D-76457F1C5281}" type="presParOf" srcId="{DA469E65-6BE7-4059-94B6-34C49475E5AB}" destId="{0D1F6687-BD8D-4FA3-8EB6-5FC690B2C033}" srcOrd="0" destOrd="0" presId="urn:microsoft.com/office/officeart/2016/7/layout/VerticalSolidActionList"/>
    <dgm:cxn modelId="{4E339439-0D93-4AEE-90A4-57CFE50EF139}" type="presParOf" srcId="{DA469E65-6BE7-4059-94B6-34C49475E5AB}" destId="{F5286C54-D31A-4131-93FC-A3BB32653810}" srcOrd="1" destOrd="0" presId="urn:microsoft.com/office/officeart/2016/7/layout/VerticalSolidActionList"/>
    <dgm:cxn modelId="{C98EEB90-142C-44E6-A166-F2EB30756E87}" type="presParOf" srcId="{FA8EE84F-751E-492D-80DD-5ED45C41CEA6}" destId="{9BD05160-7FA3-4578-841E-A52221653ADF}" srcOrd="7" destOrd="0" presId="urn:microsoft.com/office/officeart/2016/7/layout/VerticalSolidActionList"/>
    <dgm:cxn modelId="{9C153AB8-EC5B-434E-9C8A-855B1D084B93}" type="presParOf" srcId="{FA8EE84F-751E-492D-80DD-5ED45C41CEA6}" destId="{45D7AABE-B563-4FD7-9365-88CA50D07BEA}" srcOrd="8" destOrd="0" presId="urn:microsoft.com/office/officeart/2016/7/layout/VerticalSolidActionList"/>
    <dgm:cxn modelId="{65BC6CF5-5B8C-4794-906C-B981DF2410E7}" type="presParOf" srcId="{45D7AABE-B563-4FD7-9365-88CA50D07BEA}" destId="{CF75D114-99D9-482C-B272-929759C2C747}" srcOrd="0" destOrd="0" presId="urn:microsoft.com/office/officeart/2016/7/layout/VerticalSolidActionList"/>
    <dgm:cxn modelId="{6E7692A9-B91A-46D8-AFA9-407313D3434A}" type="presParOf" srcId="{45D7AABE-B563-4FD7-9365-88CA50D07BEA}" destId="{00BC6F4D-8E94-4F17-8DC8-B2BEFC2919D0}"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EF60A8-658C-46AB-B825-25493C80B02D}" type="doc">
      <dgm:prSet loTypeId="urn:microsoft.com/office/officeart/2005/8/layout/vList5" loCatId="Inbox" qsTypeId="urn:microsoft.com/office/officeart/2005/8/quickstyle/3d2" qsCatId="3D" csTypeId="urn:microsoft.com/office/officeart/2005/8/colors/accent2_2" csCatId="accent2"/>
      <dgm:spPr/>
      <dgm:t>
        <a:bodyPr/>
        <a:lstStyle/>
        <a:p>
          <a:endParaRPr lang="en-US"/>
        </a:p>
      </dgm:t>
    </dgm:pt>
    <dgm:pt modelId="{C40BF089-0A06-4ADC-B07E-9974B138AE91}">
      <dgm:prSet/>
      <dgm:spPr/>
      <dgm:t>
        <a:bodyPr/>
        <a:lstStyle/>
        <a:p>
          <a:r>
            <a:rPr lang="en-US" dirty="0"/>
            <a:t>Breaks</a:t>
          </a:r>
        </a:p>
      </dgm:t>
    </dgm:pt>
    <dgm:pt modelId="{BEDD8844-C2A7-4A49-8FCF-5E77A371E892}" type="parTrans" cxnId="{3356CBD0-36CB-4172-B8F5-8A71E4E58379}">
      <dgm:prSet/>
      <dgm:spPr/>
      <dgm:t>
        <a:bodyPr/>
        <a:lstStyle/>
        <a:p>
          <a:endParaRPr lang="en-US"/>
        </a:p>
      </dgm:t>
    </dgm:pt>
    <dgm:pt modelId="{D60955F3-9BEB-4347-982F-83FC37986847}" type="sibTrans" cxnId="{3356CBD0-36CB-4172-B8F5-8A71E4E58379}">
      <dgm:prSet/>
      <dgm:spPr/>
      <dgm:t>
        <a:bodyPr/>
        <a:lstStyle/>
        <a:p>
          <a:endParaRPr lang="en-US"/>
        </a:p>
      </dgm:t>
    </dgm:pt>
    <dgm:pt modelId="{00BCD71E-A02E-4FBE-AC81-037DF71EF185}">
      <dgm:prSet/>
      <dgm:spPr/>
      <dgm:t>
        <a:bodyPr/>
        <a:lstStyle/>
        <a:p>
          <a:r>
            <a:rPr lang="en-US"/>
            <a:t>Washrooms</a:t>
          </a:r>
        </a:p>
      </dgm:t>
    </dgm:pt>
    <dgm:pt modelId="{74DD4037-9B73-422E-A5A4-B3127070BDA6}" type="parTrans" cxnId="{4BFD4E20-A138-4BC3-9070-132B4E3F93C7}">
      <dgm:prSet/>
      <dgm:spPr/>
      <dgm:t>
        <a:bodyPr/>
        <a:lstStyle/>
        <a:p>
          <a:endParaRPr lang="en-US"/>
        </a:p>
      </dgm:t>
    </dgm:pt>
    <dgm:pt modelId="{A220DA3E-5DB8-4F69-8CA1-71492734EAE8}" type="sibTrans" cxnId="{4BFD4E20-A138-4BC3-9070-132B4E3F93C7}">
      <dgm:prSet/>
      <dgm:spPr/>
      <dgm:t>
        <a:bodyPr/>
        <a:lstStyle/>
        <a:p>
          <a:endParaRPr lang="en-US"/>
        </a:p>
      </dgm:t>
    </dgm:pt>
    <dgm:pt modelId="{E5506FF8-1D0C-4460-AAD8-9FCFB4072777}">
      <dgm:prSet/>
      <dgm:spPr/>
      <dgm:t>
        <a:bodyPr/>
        <a:lstStyle/>
        <a:p>
          <a:r>
            <a:rPr lang="en-US"/>
            <a:t>Phones</a:t>
          </a:r>
        </a:p>
      </dgm:t>
    </dgm:pt>
    <dgm:pt modelId="{3681D783-653E-4B51-9B45-252905B8DAC1}" type="parTrans" cxnId="{0CC2CBBF-F60D-42FD-A761-B0A5528FA839}">
      <dgm:prSet/>
      <dgm:spPr/>
      <dgm:t>
        <a:bodyPr/>
        <a:lstStyle/>
        <a:p>
          <a:endParaRPr lang="en-US"/>
        </a:p>
      </dgm:t>
    </dgm:pt>
    <dgm:pt modelId="{BA15E780-1C66-4555-9A0D-7EF8AD0A5C1A}" type="sibTrans" cxnId="{0CC2CBBF-F60D-42FD-A761-B0A5528FA839}">
      <dgm:prSet/>
      <dgm:spPr/>
      <dgm:t>
        <a:bodyPr/>
        <a:lstStyle/>
        <a:p>
          <a:endParaRPr lang="en-US"/>
        </a:p>
      </dgm:t>
    </dgm:pt>
    <dgm:pt modelId="{2178D655-B7BA-4C63-AFC0-CFA75CB49C84}">
      <dgm:prSet/>
      <dgm:spPr/>
      <dgm:t>
        <a:bodyPr/>
        <a:lstStyle/>
        <a:p>
          <a:r>
            <a:rPr lang="en-US"/>
            <a:t>Computers</a:t>
          </a:r>
        </a:p>
      </dgm:t>
    </dgm:pt>
    <dgm:pt modelId="{B69EFF7E-3FED-498A-8098-85534A09ECA2}" type="parTrans" cxnId="{064E7FC2-2A1E-422A-BAB9-485E67C11503}">
      <dgm:prSet/>
      <dgm:spPr/>
      <dgm:t>
        <a:bodyPr/>
        <a:lstStyle/>
        <a:p>
          <a:endParaRPr lang="en-US"/>
        </a:p>
      </dgm:t>
    </dgm:pt>
    <dgm:pt modelId="{D804A046-CBF1-4967-80FE-00F0BF56A8E6}" type="sibTrans" cxnId="{064E7FC2-2A1E-422A-BAB9-485E67C11503}">
      <dgm:prSet/>
      <dgm:spPr/>
      <dgm:t>
        <a:bodyPr/>
        <a:lstStyle/>
        <a:p>
          <a:endParaRPr lang="en-US"/>
        </a:p>
      </dgm:t>
    </dgm:pt>
    <dgm:pt modelId="{779BB9FD-FE1E-4F3E-98F2-35CA5F2035CB}">
      <dgm:prSet/>
      <dgm:spPr/>
      <dgm:t>
        <a:bodyPr/>
        <a:lstStyle/>
        <a:p>
          <a:r>
            <a:rPr lang="en-US"/>
            <a:t>Food</a:t>
          </a:r>
        </a:p>
      </dgm:t>
    </dgm:pt>
    <dgm:pt modelId="{EA963481-FF3A-4445-A4BA-879F769AEC40}" type="parTrans" cxnId="{0040A4FF-2187-4411-BDDA-B7F49E108B7B}">
      <dgm:prSet/>
      <dgm:spPr/>
      <dgm:t>
        <a:bodyPr/>
        <a:lstStyle/>
        <a:p>
          <a:endParaRPr lang="en-US"/>
        </a:p>
      </dgm:t>
    </dgm:pt>
    <dgm:pt modelId="{89E1C1CE-5E4D-4C5F-8DA5-337E609DE6B1}" type="sibTrans" cxnId="{0040A4FF-2187-4411-BDDA-B7F49E108B7B}">
      <dgm:prSet/>
      <dgm:spPr/>
      <dgm:t>
        <a:bodyPr/>
        <a:lstStyle/>
        <a:p>
          <a:endParaRPr lang="en-US"/>
        </a:p>
      </dgm:t>
    </dgm:pt>
    <dgm:pt modelId="{505D6200-AEE7-4DD1-84DA-FBF17C3D9484}">
      <dgm:prSet/>
      <dgm:spPr/>
      <dgm:t>
        <a:bodyPr/>
        <a:lstStyle/>
        <a:p>
          <a:r>
            <a:rPr lang="en-US"/>
            <a:t>What else?</a:t>
          </a:r>
        </a:p>
      </dgm:t>
    </dgm:pt>
    <dgm:pt modelId="{B956260B-6FF6-4E57-B7FC-53813DC82335}" type="parTrans" cxnId="{C713AF71-28D1-484C-9BF5-6A89D82DBAD9}">
      <dgm:prSet/>
      <dgm:spPr/>
      <dgm:t>
        <a:bodyPr/>
        <a:lstStyle/>
        <a:p>
          <a:endParaRPr lang="en-US"/>
        </a:p>
      </dgm:t>
    </dgm:pt>
    <dgm:pt modelId="{A733B0A9-7760-4CFA-9EAA-A8A969BB80E2}" type="sibTrans" cxnId="{C713AF71-28D1-484C-9BF5-6A89D82DBAD9}">
      <dgm:prSet/>
      <dgm:spPr/>
      <dgm:t>
        <a:bodyPr/>
        <a:lstStyle/>
        <a:p>
          <a:endParaRPr lang="en-US"/>
        </a:p>
      </dgm:t>
    </dgm:pt>
    <dgm:pt modelId="{B4DB6D97-DE25-45CF-849D-FA19E7765BC6}" type="pres">
      <dgm:prSet presAssocID="{CAEF60A8-658C-46AB-B825-25493C80B02D}" presName="Name0" presStyleCnt="0">
        <dgm:presLayoutVars>
          <dgm:dir/>
          <dgm:animLvl val="lvl"/>
          <dgm:resizeHandles val="exact"/>
        </dgm:presLayoutVars>
      </dgm:prSet>
      <dgm:spPr/>
    </dgm:pt>
    <dgm:pt modelId="{43826AF9-9ACC-4823-BBB8-DA3A8D9A367D}" type="pres">
      <dgm:prSet presAssocID="{C40BF089-0A06-4ADC-B07E-9974B138AE91}" presName="linNode" presStyleCnt="0"/>
      <dgm:spPr/>
    </dgm:pt>
    <dgm:pt modelId="{D63ED19E-2F1F-4AD6-9AD1-A803C79FC6E6}" type="pres">
      <dgm:prSet presAssocID="{C40BF089-0A06-4ADC-B07E-9974B138AE91}" presName="parentText" presStyleLbl="node1" presStyleIdx="0" presStyleCnt="6">
        <dgm:presLayoutVars>
          <dgm:chMax val="1"/>
          <dgm:bulletEnabled val="1"/>
        </dgm:presLayoutVars>
      </dgm:prSet>
      <dgm:spPr/>
    </dgm:pt>
    <dgm:pt modelId="{2325584E-5D88-4138-967F-E017D04E4D46}" type="pres">
      <dgm:prSet presAssocID="{D60955F3-9BEB-4347-982F-83FC37986847}" presName="sp" presStyleCnt="0"/>
      <dgm:spPr/>
    </dgm:pt>
    <dgm:pt modelId="{9A05D286-D6FA-4760-B221-BCF19413F11B}" type="pres">
      <dgm:prSet presAssocID="{00BCD71E-A02E-4FBE-AC81-037DF71EF185}" presName="linNode" presStyleCnt="0"/>
      <dgm:spPr/>
    </dgm:pt>
    <dgm:pt modelId="{91312016-4FE0-4EA6-BE04-450AE2210F84}" type="pres">
      <dgm:prSet presAssocID="{00BCD71E-A02E-4FBE-AC81-037DF71EF185}" presName="parentText" presStyleLbl="node1" presStyleIdx="1" presStyleCnt="6">
        <dgm:presLayoutVars>
          <dgm:chMax val="1"/>
          <dgm:bulletEnabled val="1"/>
        </dgm:presLayoutVars>
      </dgm:prSet>
      <dgm:spPr/>
    </dgm:pt>
    <dgm:pt modelId="{08DB750F-AF3C-4921-8B8B-5DC58800FFF5}" type="pres">
      <dgm:prSet presAssocID="{A220DA3E-5DB8-4F69-8CA1-71492734EAE8}" presName="sp" presStyleCnt="0"/>
      <dgm:spPr/>
    </dgm:pt>
    <dgm:pt modelId="{EE145FFA-8779-4F28-95F9-628BEF5729F9}" type="pres">
      <dgm:prSet presAssocID="{E5506FF8-1D0C-4460-AAD8-9FCFB4072777}" presName="linNode" presStyleCnt="0"/>
      <dgm:spPr/>
    </dgm:pt>
    <dgm:pt modelId="{B7DB2860-5443-4464-940F-F4CCD1F7900F}" type="pres">
      <dgm:prSet presAssocID="{E5506FF8-1D0C-4460-AAD8-9FCFB4072777}" presName="parentText" presStyleLbl="node1" presStyleIdx="2" presStyleCnt="6">
        <dgm:presLayoutVars>
          <dgm:chMax val="1"/>
          <dgm:bulletEnabled val="1"/>
        </dgm:presLayoutVars>
      </dgm:prSet>
      <dgm:spPr/>
    </dgm:pt>
    <dgm:pt modelId="{846E6691-EA74-4964-BF2B-FED5D7833687}" type="pres">
      <dgm:prSet presAssocID="{BA15E780-1C66-4555-9A0D-7EF8AD0A5C1A}" presName="sp" presStyleCnt="0"/>
      <dgm:spPr/>
    </dgm:pt>
    <dgm:pt modelId="{774AB31B-1C0D-4090-BC0C-7F5213EF783B}" type="pres">
      <dgm:prSet presAssocID="{2178D655-B7BA-4C63-AFC0-CFA75CB49C84}" presName="linNode" presStyleCnt="0"/>
      <dgm:spPr/>
    </dgm:pt>
    <dgm:pt modelId="{0CFAA214-7F57-46B5-83CB-602262DE3077}" type="pres">
      <dgm:prSet presAssocID="{2178D655-B7BA-4C63-AFC0-CFA75CB49C84}" presName="parentText" presStyleLbl="node1" presStyleIdx="3" presStyleCnt="6">
        <dgm:presLayoutVars>
          <dgm:chMax val="1"/>
          <dgm:bulletEnabled val="1"/>
        </dgm:presLayoutVars>
      </dgm:prSet>
      <dgm:spPr/>
    </dgm:pt>
    <dgm:pt modelId="{1FC3BFC8-A1D2-4E2B-9DA7-7B01546574B2}" type="pres">
      <dgm:prSet presAssocID="{D804A046-CBF1-4967-80FE-00F0BF56A8E6}" presName="sp" presStyleCnt="0"/>
      <dgm:spPr/>
    </dgm:pt>
    <dgm:pt modelId="{380C3821-F5CA-458D-933B-6FF779ABE0A7}" type="pres">
      <dgm:prSet presAssocID="{779BB9FD-FE1E-4F3E-98F2-35CA5F2035CB}" presName="linNode" presStyleCnt="0"/>
      <dgm:spPr/>
    </dgm:pt>
    <dgm:pt modelId="{9BCAC99D-5DD9-4A89-9EB0-CC2EEFEDA7E3}" type="pres">
      <dgm:prSet presAssocID="{779BB9FD-FE1E-4F3E-98F2-35CA5F2035CB}" presName="parentText" presStyleLbl="node1" presStyleIdx="4" presStyleCnt="6">
        <dgm:presLayoutVars>
          <dgm:chMax val="1"/>
          <dgm:bulletEnabled val="1"/>
        </dgm:presLayoutVars>
      </dgm:prSet>
      <dgm:spPr/>
    </dgm:pt>
    <dgm:pt modelId="{070DD47B-44F1-49C7-AC21-B056ED577CF8}" type="pres">
      <dgm:prSet presAssocID="{89E1C1CE-5E4D-4C5F-8DA5-337E609DE6B1}" presName="sp" presStyleCnt="0"/>
      <dgm:spPr/>
    </dgm:pt>
    <dgm:pt modelId="{17411CB9-9DFD-4FA8-886D-85F17D81A376}" type="pres">
      <dgm:prSet presAssocID="{505D6200-AEE7-4DD1-84DA-FBF17C3D9484}" presName="linNode" presStyleCnt="0"/>
      <dgm:spPr/>
    </dgm:pt>
    <dgm:pt modelId="{A685456B-23F8-400D-941C-3D4AA9B0840F}" type="pres">
      <dgm:prSet presAssocID="{505D6200-AEE7-4DD1-84DA-FBF17C3D9484}" presName="parentText" presStyleLbl="node1" presStyleIdx="5" presStyleCnt="6">
        <dgm:presLayoutVars>
          <dgm:chMax val="1"/>
          <dgm:bulletEnabled val="1"/>
        </dgm:presLayoutVars>
      </dgm:prSet>
      <dgm:spPr/>
    </dgm:pt>
  </dgm:ptLst>
  <dgm:cxnLst>
    <dgm:cxn modelId="{4BFD4E20-A138-4BC3-9070-132B4E3F93C7}" srcId="{CAEF60A8-658C-46AB-B825-25493C80B02D}" destId="{00BCD71E-A02E-4FBE-AC81-037DF71EF185}" srcOrd="1" destOrd="0" parTransId="{74DD4037-9B73-422E-A5A4-B3127070BDA6}" sibTransId="{A220DA3E-5DB8-4F69-8CA1-71492734EAE8}"/>
    <dgm:cxn modelId="{A5341428-451B-4B7B-9344-00516E0881C0}" type="presOf" srcId="{2178D655-B7BA-4C63-AFC0-CFA75CB49C84}" destId="{0CFAA214-7F57-46B5-83CB-602262DE3077}" srcOrd="0" destOrd="0" presId="urn:microsoft.com/office/officeart/2005/8/layout/vList5"/>
    <dgm:cxn modelId="{9F660F2A-356F-43F6-869D-A8542F466FE3}" type="presOf" srcId="{E5506FF8-1D0C-4460-AAD8-9FCFB4072777}" destId="{B7DB2860-5443-4464-940F-F4CCD1F7900F}" srcOrd="0" destOrd="0" presId="urn:microsoft.com/office/officeart/2005/8/layout/vList5"/>
    <dgm:cxn modelId="{23C51B6B-97D0-43B9-AF4B-0A73422FD764}" type="presOf" srcId="{505D6200-AEE7-4DD1-84DA-FBF17C3D9484}" destId="{A685456B-23F8-400D-941C-3D4AA9B0840F}" srcOrd="0" destOrd="0" presId="urn:microsoft.com/office/officeart/2005/8/layout/vList5"/>
    <dgm:cxn modelId="{1332E06C-0F94-41F7-8B7E-6D81D489E19F}" type="presOf" srcId="{CAEF60A8-658C-46AB-B825-25493C80B02D}" destId="{B4DB6D97-DE25-45CF-849D-FA19E7765BC6}" srcOrd="0" destOrd="0" presId="urn:microsoft.com/office/officeart/2005/8/layout/vList5"/>
    <dgm:cxn modelId="{C713AF71-28D1-484C-9BF5-6A89D82DBAD9}" srcId="{CAEF60A8-658C-46AB-B825-25493C80B02D}" destId="{505D6200-AEE7-4DD1-84DA-FBF17C3D9484}" srcOrd="5" destOrd="0" parTransId="{B956260B-6FF6-4E57-B7FC-53813DC82335}" sibTransId="{A733B0A9-7760-4CFA-9EAA-A8A969BB80E2}"/>
    <dgm:cxn modelId="{0CC2CBBF-F60D-42FD-A761-B0A5528FA839}" srcId="{CAEF60A8-658C-46AB-B825-25493C80B02D}" destId="{E5506FF8-1D0C-4460-AAD8-9FCFB4072777}" srcOrd="2" destOrd="0" parTransId="{3681D783-653E-4B51-9B45-252905B8DAC1}" sibTransId="{BA15E780-1C66-4555-9A0D-7EF8AD0A5C1A}"/>
    <dgm:cxn modelId="{064E7FC2-2A1E-422A-BAB9-485E67C11503}" srcId="{CAEF60A8-658C-46AB-B825-25493C80B02D}" destId="{2178D655-B7BA-4C63-AFC0-CFA75CB49C84}" srcOrd="3" destOrd="0" parTransId="{B69EFF7E-3FED-498A-8098-85534A09ECA2}" sibTransId="{D804A046-CBF1-4967-80FE-00F0BF56A8E6}"/>
    <dgm:cxn modelId="{3356CBD0-36CB-4172-B8F5-8A71E4E58379}" srcId="{CAEF60A8-658C-46AB-B825-25493C80B02D}" destId="{C40BF089-0A06-4ADC-B07E-9974B138AE91}" srcOrd="0" destOrd="0" parTransId="{BEDD8844-C2A7-4A49-8FCF-5E77A371E892}" sibTransId="{D60955F3-9BEB-4347-982F-83FC37986847}"/>
    <dgm:cxn modelId="{3D1D8CF3-6871-4FC6-851C-8E60363525B2}" type="presOf" srcId="{779BB9FD-FE1E-4F3E-98F2-35CA5F2035CB}" destId="{9BCAC99D-5DD9-4A89-9EB0-CC2EEFEDA7E3}" srcOrd="0" destOrd="0" presId="urn:microsoft.com/office/officeart/2005/8/layout/vList5"/>
    <dgm:cxn modelId="{78A240F7-F94C-4E50-9583-7091D9704D09}" type="presOf" srcId="{C40BF089-0A06-4ADC-B07E-9974B138AE91}" destId="{D63ED19E-2F1F-4AD6-9AD1-A803C79FC6E6}" srcOrd="0" destOrd="0" presId="urn:microsoft.com/office/officeart/2005/8/layout/vList5"/>
    <dgm:cxn modelId="{16295DFD-B739-4BC7-86D4-66BC8C29FCC9}" type="presOf" srcId="{00BCD71E-A02E-4FBE-AC81-037DF71EF185}" destId="{91312016-4FE0-4EA6-BE04-450AE2210F84}" srcOrd="0" destOrd="0" presId="urn:microsoft.com/office/officeart/2005/8/layout/vList5"/>
    <dgm:cxn modelId="{0040A4FF-2187-4411-BDDA-B7F49E108B7B}" srcId="{CAEF60A8-658C-46AB-B825-25493C80B02D}" destId="{779BB9FD-FE1E-4F3E-98F2-35CA5F2035CB}" srcOrd="4" destOrd="0" parTransId="{EA963481-FF3A-4445-A4BA-879F769AEC40}" sibTransId="{89E1C1CE-5E4D-4C5F-8DA5-337E609DE6B1}"/>
    <dgm:cxn modelId="{C2FD414E-8561-4B20-B22A-24E907CDB960}" type="presParOf" srcId="{B4DB6D97-DE25-45CF-849D-FA19E7765BC6}" destId="{43826AF9-9ACC-4823-BBB8-DA3A8D9A367D}" srcOrd="0" destOrd="0" presId="urn:microsoft.com/office/officeart/2005/8/layout/vList5"/>
    <dgm:cxn modelId="{47989EBB-7733-400C-9B4D-7F17AB710F4C}" type="presParOf" srcId="{43826AF9-9ACC-4823-BBB8-DA3A8D9A367D}" destId="{D63ED19E-2F1F-4AD6-9AD1-A803C79FC6E6}" srcOrd="0" destOrd="0" presId="urn:microsoft.com/office/officeart/2005/8/layout/vList5"/>
    <dgm:cxn modelId="{7A61D69C-28E4-403A-A236-903384A12A04}" type="presParOf" srcId="{B4DB6D97-DE25-45CF-849D-FA19E7765BC6}" destId="{2325584E-5D88-4138-967F-E017D04E4D46}" srcOrd="1" destOrd="0" presId="urn:microsoft.com/office/officeart/2005/8/layout/vList5"/>
    <dgm:cxn modelId="{0EB5EC99-88B4-4880-94D3-7FDD853E041C}" type="presParOf" srcId="{B4DB6D97-DE25-45CF-849D-FA19E7765BC6}" destId="{9A05D286-D6FA-4760-B221-BCF19413F11B}" srcOrd="2" destOrd="0" presId="urn:microsoft.com/office/officeart/2005/8/layout/vList5"/>
    <dgm:cxn modelId="{2B8BFD6F-F29F-43F3-A74F-8624C7A3A198}" type="presParOf" srcId="{9A05D286-D6FA-4760-B221-BCF19413F11B}" destId="{91312016-4FE0-4EA6-BE04-450AE2210F84}" srcOrd="0" destOrd="0" presId="urn:microsoft.com/office/officeart/2005/8/layout/vList5"/>
    <dgm:cxn modelId="{7171AAD9-DC1A-4BFE-B039-36F29236D712}" type="presParOf" srcId="{B4DB6D97-DE25-45CF-849D-FA19E7765BC6}" destId="{08DB750F-AF3C-4921-8B8B-5DC58800FFF5}" srcOrd="3" destOrd="0" presId="urn:microsoft.com/office/officeart/2005/8/layout/vList5"/>
    <dgm:cxn modelId="{4FE5D5B7-1A70-4CFB-A677-A9D8BE0B2C63}" type="presParOf" srcId="{B4DB6D97-DE25-45CF-849D-FA19E7765BC6}" destId="{EE145FFA-8779-4F28-95F9-628BEF5729F9}" srcOrd="4" destOrd="0" presId="urn:microsoft.com/office/officeart/2005/8/layout/vList5"/>
    <dgm:cxn modelId="{619652B5-D56A-4357-BA29-B27FE2BA4363}" type="presParOf" srcId="{EE145FFA-8779-4F28-95F9-628BEF5729F9}" destId="{B7DB2860-5443-4464-940F-F4CCD1F7900F}" srcOrd="0" destOrd="0" presId="urn:microsoft.com/office/officeart/2005/8/layout/vList5"/>
    <dgm:cxn modelId="{E012886E-9332-4EBB-925C-CEF44273CDF7}" type="presParOf" srcId="{B4DB6D97-DE25-45CF-849D-FA19E7765BC6}" destId="{846E6691-EA74-4964-BF2B-FED5D7833687}" srcOrd="5" destOrd="0" presId="urn:microsoft.com/office/officeart/2005/8/layout/vList5"/>
    <dgm:cxn modelId="{9CE631EA-78CC-4E09-B41D-056BC030FE98}" type="presParOf" srcId="{B4DB6D97-DE25-45CF-849D-FA19E7765BC6}" destId="{774AB31B-1C0D-4090-BC0C-7F5213EF783B}" srcOrd="6" destOrd="0" presId="urn:microsoft.com/office/officeart/2005/8/layout/vList5"/>
    <dgm:cxn modelId="{243C7950-A857-4151-AB21-5BBCA43B2EB7}" type="presParOf" srcId="{774AB31B-1C0D-4090-BC0C-7F5213EF783B}" destId="{0CFAA214-7F57-46B5-83CB-602262DE3077}" srcOrd="0" destOrd="0" presId="urn:microsoft.com/office/officeart/2005/8/layout/vList5"/>
    <dgm:cxn modelId="{8EA0B2E5-E0C7-41BA-8512-BE03DA7D8744}" type="presParOf" srcId="{B4DB6D97-DE25-45CF-849D-FA19E7765BC6}" destId="{1FC3BFC8-A1D2-4E2B-9DA7-7B01546574B2}" srcOrd="7" destOrd="0" presId="urn:microsoft.com/office/officeart/2005/8/layout/vList5"/>
    <dgm:cxn modelId="{3B451602-2EE5-421E-81A1-D055B9A68C2F}" type="presParOf" srcId="{B4DB6D97-DE25-45CF-849D-FA19E7765BC6}" destId="{380C3821-F5CA-458D-933B-6FF779ABE0A7}" srcOrd="8" destOrd="0" presId="urn:microsoft.com/office/officeart/2005/8/layout/vList5"/>
    <dgm:cxn modelId="{35D15DDC-CBE2-4428-B428-32A3268D854E}" type="presParOf" srcId="{380C3821-F5CA-458D-933B-6FF779ABE0A7}" destId="{9BCAC99D-5DD9-4A89-9EB0-CC2EEFEDA7E3}" srcOrd="0" destOrd="0" presId="urn:microsoft.com/office/officeart/2005/8/layout/vList5"/>
    <dgm:cxn modelId="{426B9D26-E08B-483F-8121-E98B579372C7}" type="presParOf" srcId="{B4DB6D97-DE25-45CF-849D-FA19E7765BC6}" destId="{070DD47B-44F1-49C7-AC21-B056ED577CF8}" srcOrd="9" destOrd="0" presId="urn:microsoft.com/office/officeart/2005/8/layout/vList5"/>
    <dgm:cxn modelId="{04FBDE72-4943-430F-A891-C1E1E1128F89}" type="presParOf" srcId="{B4DB6D97-DE25-45CF-849D-FA19E7765BC6}" destId="{17411CB9-9DFD-4FA8-886D-85F17D81A376}" srcOrd="10" destOrd="0" presId="urn:microsoft.com/office/officeart/2005/8/layout/vList5"/>
    <dgm:cxn modelId="{79EF624C-CF08-422B-881F-F366AB76AC34}" type="presParOf" srcId="{17411CB9-9DFD-4FA8-886D-85F17D81A376}" destId="{A685456B-23F8-400D-941C-3D4AA9B0840F}"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6D9403-6B86-4CE0-B66A-279E08C0A876}" type="doc">
      <dgm:prSet loTypeId="urn:microsoft.com/office/officeart/2005/8/layout/default" loCatId="Inbox" qsTypeId="urn:microsoft.com/office/officeart/2005/8/quickstyle/3d2" qsCatId="3D" csTypeId="urn:microsoft.com/office/officeart/2005/8/colors/accent1_4" csCatId="accent1" phldr="1"/>
      <dgm:spPr/>
      <dgm:t>
        <a:bodyPr/>
        <a:lstStyle/>
        <a:p>
          <a:endParaRPr lang="en-US"/>
        </a:p>
      </dgm:t>
    </dgm:pt>
    <dgm:pt modelId="{9D42CA21-61D4-43C3-B974-2373E8D2429C}">
      <dgm:prSet custT="1"/>
      <dgm:spPr/>
      <dgm:t>
        <a:bodyPr/>
        <a:lstStyle/>
        <a:p>
          <a:r>
            <a:rPr lang="en-US" sz="2000"/>
            <a:t>      8:30 – 11	</a:t>
          </a:r>
        </a:p>
        <a:p>
          <a:r>
            <a:rPr lang="en-US" sz="2000"/>
            <a:t>          Coffee High			         Heavy Stuff</a:t>
          </a:r>
          <a:endParaRPr lang="en-US" sz="2000" dirty="0"/>
        </a:p>
      </dgm:t>
    </dgm:pt>
    <dgm:pt modelId="{3E45CBE4-F26C-49D8-8EE1-8CA02C2CC5F8}" type="parTrans" cxnId="{1C06F2AB-F683-4602-95BE-34C4201DFB70}">
      <dgm:prSet/>
      <dgm:spPr/>
      <dgm:t>
        <a:bodyPr/>
        <a:lstStyle/>
        <a:p>
          <a:endParaRPr lang="en-US"/>
        </a:p>
      </dgm:t>
    </dgm:pt>
    <dgm:pt modelId="{479C7354-A79B-4965-97CD-1825EEA4FA80}" type="sibTrans" cxnId="{1C06F2AB-F683-4602-95BE-34C4201DFB70}">
      <dgm:prSet/>
      <dgm:spPr/>
      <dgm:t>
        <a:bodyPr/>
        <a:lstStyle/>
        <a:p>
          <a:endParaRPr lang="en-US"/>
        </a:p>
      </dgm:t>
    </dgm:pt>
    <dgm:pt modelId="{8323EF01-ED92-4863-88C6-182F60371FEF}">
      <dgm:prSet/>
      <dgm:spPr/>
      <dgm:t>
        <a:bodyPr/>
        <a:lstStyle/>
        <a:p>
          <a:r>
            <a:rPr lang="en-US"/>
            <a:t>     11 – 12	</a:t>
          </a:r>
        </a:p>
        <a:p>
          <a:r>
            <a:rPr lang="en-US"/>
            <a:t>Lunch Awareness</a:t>
          </a:r>
        </a:p>
        <a:p>
          <a:r>
            <a:rPr lang="en-US"/>
            <a:t>Quick pace, fast stuff, not major issues</a:t>
          </a:r>
          <a:endParaRPr lang="en-US" dirty="0"/>
        </a:p>
      </dgm:t>
    </dgm:pt>
    <dgm:pt modelId="{AB70E5AA-B9E5-4AEB-B9F4-3BD989935446}" type="parTrans" cxnId="{B93662F4-0EED-4535-8010-38042F4E82D3}">
      <dgm:prSet/>
      <dgm:spPr/>
      <dgm:t>
        <a:bodyPr/>
        <a:lstStyle/>
        <a:p>
          <a:endParaRPr lang="en-US"/>
        </a:p>
      </dgm:t>
    </dgm:pt>
    <dgm:pt modelId="{94D2ED50-CC69-4B5E-A8C1-8A94D8285C39}" type="sibTrans" cxnId="{B93662F4-0EED-4535-8010-38042F4E82D3}">
      <dgm:prSet/>
      <dgm:spPr/>
      <dgm:t>
        <a:bodyPr/>
        <a:lstStyle/>
        <a:p>
          <a:endParaRPr lang="en-US"/>
        </a:p>
      </dgm:t>
    </dgm:pt>
    <dgm:pt modelId="{30614FA6-4816-439A-8A55-28EE851D9D0C}">
      <dgm:prSet/>
      <dgm:spPr/>
      <dgm:t>
        <a:bodyPr/>
        <a:lstStyle/>
        <a:p>
          <a:r>
            <a:rPr lang="en-US"/>
            <a:t>        1:00 – 2:30		</a:t>
          </a:r>
        </a:p>
        <a:p>
          <a:r>
            <a:rPr lang="en-US"/>
            <a:t>   Post Lunch Recovery	</a:t>
          </a:r>
        </a:p>
        <a:p>
          <a:r>
            <a:rPr lang="en-US"/>
            <a:t>Light stuff, exercises</a:t>
          </a:r>
          <a:endParaRPr lang="en-US" dirty="0"/>
        </a:p>
      </dgm:t>
    </dgm:pt>
    <dgm:pt modelId="{E5921958-0F99-42F8-B7BC-B7A92A668475}" type="parTrans" cxnId="{3B25E1A0-32FE-4614-9E35-D45C4EF38321}">
      <dgm:prSet/>
      <dgm:spPr/>
      <dgm:t>
        <a:bodyPr/>
        <a:lstStyle/>
        <a:p>
          <a:endParaRPr lang="en-US"/>
        </a:p>
      </dgm:t>
    </dgm:pt>
    <dgm:pt modelId="{0BD19418-ACA4-422B-BB17-5B27F18C2D15}" type="sibTrans" cxnId="{3B25E1A0-32FE-4614-9E35-D45C4EF38321}">
      <dgm:prSet/>
      <dgm:spPr/>
      <dgm:t>
        <a:bodyPr/>
        <a:lstStyle/>
        <a:p>
          <a:endParaRPr lang="en-US"/>
        </a:p>
      </dgm:t>
    </dgm:pt>
    <dgm:pt modelId="{70F2BE6E-FAA7-48AE-9F94-D749142A2901}">
      <dgm:prSet/>
      <dgm:spPr/>
      <dgm:t>
        <a:bodyPr/>
        <a:lstStyle/>
        <a:p>
          <a:r>
            <a:rPr lang="en-US"/>
            <a:t>2:30 – 4:00</a:t>
          </a:r>
        </a:p>
        <a:p>
          <a:r>
            <a:rPr lang="en-US"/>
            <a:t>	</a:t>
          </a:r>
        </a:p>
        <a:p>
          <a:r>
            <a:rPr lang="en-US"/>
            <a:t>    Mid-Afternoon Cruise	</a:t>
          </a:r>
        </a:p>
        <a:p>
          <a:r>
            <a:rPr lang="en-US"/>
            <a:t>Heavy stuff</a:t>
          </a:r>
          <a:endParaRPr lang="en-US" dirty="0"/>
        </a:p>
      </dgm:t>
    </dgm:pt>
    <dgm:pt modelId="{EAC169AD-7055-472C-AC63-DD6076A5A043}" type="parTrans" cxnId="{4C530A18-71BC-4991-A84A-DC6FBB7D4320}">
      <dgm:prSet/>
      <dgm:spPr/>
      <dgm:t>
        <a:bodyPr/>
        <a:lstStyle/>
        <a:p>
          <a:endParaRPr lang="en-US"/>
        </a:p>
      </dgm:t>
    </dgm:pt>
    <dgm:pt modelId="{5064F6D0-FE35-483E-B279-E5F820CF8138}" type="sibTrans" cxnId="{4C530A18-71BC-4991-A84A-DC6FBB7D4320}">
      <dgm:prSet/>
      <dgm:spPr/>
      <dgm:t>
        <a:bodyPr/>
        <a:lstStyle/>
        <a:p>
          <a:endParaRPr lang="en-US"/>
        </a:p>
      </dgm:t>
    </dgm:pt>
    <dgm:pt modelId="{4E596CF4-5717-4CAF-BAC5-6917B47A3A90}">
      <dgm:prSet/>
      <dgm:spPr/>
      <dgm:t>
        <a:bodyPr/>
        <a:lstStyle/>
        <a:p>
          <a:r>
            <a:rPr lang="en-US" dirty="0"/>
            <a:t>         4:00 – 5:00		</a:t>
          </a:r>
        </a:p>
        <a:p>
          <a:endParaRPr lang="en-US" dirty="0"/>
        </a:p>
        <a:p>
          <a:r>
            <a:rPr lang="en-US" dirty="0"/>
            <a:t>    Glaze-Over Syndrome	</a:t>
          </a:r>
        </a:p>
        <a:p>
          <a:r>
            <a:rPr lang="en-US" dirty="0"/>
            <a:t>Exercises</a:t>
          </a:r>
        </a:p>
      </dgm:t>
    </dgm:pt>
    <dgm:pt modelId="{3833BAE1-B136-4423-B182-E3C7D4BE36CF}" type="parTrans" cxnId="{0C17B5F1-0633-4408-A3D6-1462C908B0C5}">
      <dgm:prSet/>
      <dgm:spPr/>
      <dgm:t>
        <a:bodyPr/>
        <a:lstStyle/>
        <a:p>
          <a:endParaRPr lang="en-US"/>
        </a:p>
      </dgm:t>
    </dgm:pt>
    <dgm:pt modelId="{7E52F81B-635F-4602-878A-DE456FA3B994}" type="sibTrans" cxnId="{0C17B5F1-0633-4408-A3D6-1462C908B0C5}">
      <dgm:prSet/>
      <dgm:spPr/>
      <dgm:t>
        <a:bodyPr/>
        <a:lstStyle/>
        <a:p>
          <a:endParaRPr lang="en-US"/>
        </a:p>
      </dgm:t>
    </dgm:pt>
    <dgm:pt modelId="{0A3FABE7-3A28-4CE6-A632-4E2FAEFC3422}" type="pres">
      <dgm:prSet presAssocID="{F96D9403-6B86-4CE0-B66A-279E08C0A876}" presName="diagram" presStyleCnt="0">
        <dgm:presLayoutVars>
          <dgm:dir/>
          <dgm:resizeHandles val="exact"/>
        </dgm:presLayoutVars>
      </dgm:prSet>
      <dgm:spPr/>
    </dgm:pt>
    <dgm:pt modelId="{B035EB2F-B88B-4D86-AAD1-64AB36C6C0F9}" type="pres">
      <dgm:prSet presAssocID="{9D42CA21-61D4-43C3-B974-2373E8D2429C}" presName="node" presStyleLbl="node1" presStyleIdx="0" presStyleCnt="5">
        <dgm:presLayoutVars>
          <dgm:bulletEnabled val="1"/>
        </dgm:presLayoutVars>
      </dgm:prSet>
      <dgm:spPr/>
    </dgm:pt>
    <dgm:pt modelId="{2B532148-D642-4084-9383-9008BEC3B261}" type="pres">
      <dgm:prSet presAssocID="{479C7354-A79B-4965-97CD-1825EEA4FA80}" presName="sibTrans" presStyleCnt="0"/>
      <dgm:spPr/>
    </dgm:pt>
    <dgm:pt modelId="{DBFD19E2-965B-48E2-ACDD-1AE9B271BE3D}" type="pres">
      <dgm:prSet presAssocID="{8323EF01-ED92-4863-88C6-182F60371FEF}" presName="node" presStyleLbl="node1" presStyleIdx="1" presStyleCnt="5">
        <dgm:presLayoutVars>
          <dgm:bulletEnabled val="1"/>
        </dgm:presLayoutVars>
      </dgm:prSet>
      <dgm:spPr/>
    </dgm:pt>
    <dgm:pt modelId="{672B0546-3398-4671-B0CD-0CD81D3C2E59}" type="pres">
      <dgm:prSet presAssocID="{94D2ED50-CC69-4B5E-A8C1-8A94D8285C39}" presName="sibTrans" presStyleCnt="0"/>
      <dgm:spPr/>
    </dgm:pt>
    <dgm:pt modelId="{3A2DE843-D8FE-47C4-A880-530B548F2F38}" type="pres">
      <dgm:prSet presAssocID="{30614FA6-4816-439A-8A55-28EE851D9D0C}" presName="node" presStyleLbl="node1" presStyleIdx="2" presStyleCnt="5">
        <dgm:presLayoutVars>
          <dgm:bulletEnabled val="1"/>
        </dgm:presLayoutVars>
      </dgm:prSet>
      <dgm:spPr/>
    </dgm:pt>
    <dgm:pt modelId="{B1710B03-4183-4149-ACD8-CABAA69A57AE}" type="pres">
      <dgm:prSet presAssocID="{0BD19418-ACA4-422B-BB17-5B27F18C2D15}" presName="sibTrans" presStyleCnt="0"/>
      <dgm:spPr/>
    </dgm:pt>
    <dgm:pt modelId="{A25E781B-89C0-4D0D-A8C8-C18B30E45A40}" type="pres">
      <dgm:prSet presAssocID="{70F2BE6E-FAA7-48AE-9F94-D749142A2901}" presName="node" presStyleLbl="node1" presStyleIdx="3" presStyleCnt="5">
        <dgm:presLayoutVars>
          <dgm:bulletEnabled val="1"/>
        </dgm:presLayoutVars>
      </dgm:prSet>
      <dgm:spPr/>
    </dgm:pt>
    <dgm:pt modelId="{FDC1D168-AAA5-49E7-ABEC-A7BDD3A7C064}" type="pres">
      <dgm:prSet presAssocID="{5064F6D0-FE35-483E-B279-E5F820CF8138}" presName="sibTrans" presStyleCnt="0"/>
      <dgm:spPr/>
    </dgm:pt>
    <dgm:pt modelId="{985D6B14-761C-4E9B-8137-83FA783304B8}" type="pres">
      <dgm:prSet presAssocID="{4E596CF4-5717-4CAF-BAC5-6917B47A3A90}" presName="node" presStyleLbl="node1" presStyleIdx="4" presStyleCnt="5">
        <dgm:presLayoutVars>
          <dgm:bulletEnabled val="1"/>
        </dgm:presLayoutVars>
      </dgm:prSet>
      <dgm:spPr/>
    </dgm:pt>
  </dgm:ptLst>
  <dgm:cxnLst>
    <dgm:cxn modelId="{4C530A18-71BC-4991-A84A-DC6FBB7D4320}" srcId="{F96D9403-6B86-4CE0-B66A-279E08C0A876}" destId="{70F2BE6E-FAA7-48AE-9F94-D749142A2901}" srcOrd="3" destOrd="0" parTransId="{EAC169AD-7055-472C-AC63-DD6076A5A043}" sibTransId="{5064F6D0-FE35-483E-B279-E5F820CF8138}"/>
    <dgm:cxn modelId="{92AE8818-EE20-4ECF-8565-F0D354655495}" type="presOf" srcId="{F96D9403-6B86-4CE0-B66A-279E08C0A876}" destId="{0A3FABE7-3A28-4CE6-A632-4E2FAEFC3422}" srcOrd="0" destOrd="0" presId="urn:microsoft.com/office/officeart/2005/8/layout/default"/>
    <dgm:cxn modelId="{B106B02E-BC72-4827-9B2B-5907DDFCF108}" type="presOf" srcId="{4E596CF4-5717-4CAF-BAC5-6917B47A3A90}" destId="{985D6B14-761C-4E9B-8137-83FA783304B8}" srcOrd="0" destOrd="0" presId="urn:microsoft.com/office/officeart/2005/8/layout/default"/>
    <dgm:cxn modelId="{4CB10238-2723-4151-9DFA-3FA933382DFD}" type="presOf" srcId="{70F2BE6E-FAA7-48AE-9F94-D749142A2901}" destId="{A25E781B-89C0-4D0D-A8C8-C18B30E45A40}" srcOrd="0" destOrd="0" presId="urn:microsoft.com/office/officeart/2005/8/layout/default"/>
    <dgm:cxn modelId="{71BDAD6A-033B-4DE3-A54C-CEC2FACDB02C}" type="presOf" srcId="{30614FA6-4816-439A-8A55-28EE851D9D0C}" destId="{3A2DE843-D8FE-47C4-A880-530B548F2F38}" srcOrd="0" destOrd="0" presId="urn:microsoft.com/office/officeart/2005/8/layout/default"/>
    <dgm:cxn modelId="{70AFCB70-2F98-418E-B919-F039A2722552}" type="presOf" srcId="{8323EF01-ED92-4863-88C6-182F60371FEF}" destId="{DBFD19E2-965B-48E2-ACDD-1AE9B271BE3D}" srcOrd="0" destOrd="0" presId="urn:microsoft.com/office/officeart/2005/8/layout/default"/>
    <dgm:cxn modelId="{3B25E1A0-32FE-4614-9E35-D45C4EF38321}" srcId="{F96D9403-6B86-4CE0-B66A-279E08C0A876}" destId="{30614FA6-4816-439A-8A55-28EE851D9D0C}" srcOrd="2" destOrd="0" parTransId="{E5921958-0F99-42F8-B7BC-B7A92A668475}" sibTransId="{0BD19418-ACA4-422B-BB17-5B27F18C2D15}"/>
    <dgm:cxn modelId="{1C06F2AB-F683-4602-95BE-34C4201DFB70}" srcId="{F96D9403-6B86-4CE0-B66A-279E08C0A876}" destId="{9D42CA21-61D4-43C3-B974-2373E8D2429C}" srcOrd="0" destOrd="0" parTransId="{3E45CBE4-F26C-49D8-8EE1-8CA02C2CC5F8}" sibTransId="{479C7354-A79B-4965-97CD-1825EEA4FA80}"/>
    <dgm:cxn modelId="{85B876B9-BCF2-452C-AA3A-9200E4984C76}" type="presOf" srcId="{9D42CA21-61D4-43C3-B974-2373E8D2429C}" destId="{B035EB2F-B88B-4D86-AAD1-64AB36C6C0F9}" srcOrd="0" destOrd="0" presId="urn:microsoft.com/office/officeart/2005/8/layout/default"/>
    <dgm:cxn modelId="{0C17B5F1-0633-4408-A3D6-1462C908B0C5}" srcId="{F96D9403-6B86-4CE0-B66A-279E08C0A876}" destId="{4E596CF4-5717-4CAF-BAC5-6917B47A3A90}" srcOrd="4" destOrd="0" parTransId="{3833BAE1-B136-4423-B182-E3C7D4BE36CF}" sibTransId="{7E52F81B-635F-4602-878A-DE456FA3B994}"/>
    <dgm:cxn modelId="{B93662F4-0EED-4535-8010-38042F4E82D3}" srcId="{F96D9403-6B86-4CE0-B66A-279E08C0A876}" destId="{8323EF01-ED92-4863-88C6-182F60371FEF}" srcOrd="1" destOrd="0" parTransId="{AB70E5AA-B9E5-4AEB-B9F4-3BD989935446}" sibTransId="{94D2ED50-CC69-4B5E-A8C1-8A94D8285C39}"/>
    <dgm:cxn modelId="{F9C15D10-4855-466E-B550-5BFF8EB68913}" type="presParOf" srcId="{0A3FABE7-3A28-4CE6-A632-4E2FAEFC3422}" destId="{B035EB2F-B88B-4D86-AAD1-64AB36C6C0F9}" srcOrd="0" destOrd="0" presId="urn:microsoft.com/office/officeart/2005/8/layout/default"/>
    <dgm:cxn modelId="{63EDC3C0-86E2-441E-8880-C8466B746EE2}" type="presParOf" srcId="{0A3FABE7-3A28-4CE6-A632-4E2FAEFC3422}" destId="{2B532148-D642-4084-9383-9008BEC3B261}" srcOrd="1" destOrd="0" presId="urn:microsoft.com/office/officeart/2005/8/layout/default"/>
    <dgm:cxn modelId="{FAE0DCA9-5064-423F-B605-3BFE80A8DDB3}" type="presParOf" srcId="{0A3FABE7-3A28-4CE6-A632-4E2FAEFC3422}" destId="{DBFD19E2-965B-48E2-ACDD-1AE9B271BE3D}" srcOrd="2" destOrd="0" presId="urn:microsoft.com/office/officeart/2005/8/layout/default"/>
    <dgm:cxn modelId="{3889E901-D09A-43F4-9BB8-D0EF428535FE}" type="presParOf" srcId="{0A3FABE7-3A28-4CE6-A632-4E2FAEFC3422}" destId="{672B0546-3398-4671-B0CD-0CD81D3C2E59}" srcOrd="3" destOrd="0" presId="urn:microsoft.com/office/officeart/2005/8/layout/default"/>
    <dgm:cxn modelId="{E8084913-5A5A-4FBF-8066-8817E2EF4BD8}" type="presParOf" srcId="{0A3FABE7-3A28-4CE6-A632-4E2FAEFC3422}" destId="{3A2DE843-D8FE-47C4-A880-530B548F2F38}" srcOrd="4" destOrd="0" presId="urn:microsoft.com/office/officeart/2005/8/layout/default"/>
    <dgm:cxn modelId="{1F595E03-938A-41DA-88AA-371BCE11E6A0}" type="presParOf" srcId="{0A3FABE7-3A28-4CE6-A632-4E2FAEFC3422}" destId="{B1710B03-4183-4149-ACD8-CABAA69A57AE}" srcOrd="5" destOrd="0" presId="urn:microsoft.com/office/officeart/2005/8/layout/default"/>
    <dgm:cxn modelId="{BD26215F-3FAC-4AE4-B7BB-57FF9DC6114D}" type="presParOf" srcId="{0A3FABE7-3A28-4CE6-A632-4E2FAEFC3422}" destId="{A25E781B-89C0-4D0D-A8C8-C18B30E45A40}" srcOrd="6" destOrd="0" presId="urn:microsoft.com/office/officeart/2005/8/layout/default"/>
    <dgm:cxn modelId="{82DF5D22-ADF9-4866-A7F5-F28DB617FD6A}" type="presParOf" srcId="{0A3FABE7-3A28-4CE6-A632-4E2FAEFC3422}" destId="{FDC1D168-AAA5-49E7-ABEC-A7BDD3A7C064}" srcOrd="7" destOrd="0" presId="urn:microsoft.com/office/officeart/2005/8/layout/default"/>
    <dgm:cxn modelId="{A49F654D-1CE6-4CD3-937C-35D340B86AED}" type="presParOf" srcId="{0A3FABE7-3A28-4CE6-A632-4E2FAEFC3422}" destId="{985D6B14-761C-4E9B-8137-83FA783304B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4A5FB51-3A7C-4074-8DD7-7147703D2E3E}" type="doc">
      <dgm:prSet loTypeId="urn:microsoft.com/office/officeart/2005/8/layout/pyramid3" loCatId="pyramid" qsTypeId="urn:microsoft.com/office/officeart/2005/8/quickstyle/3d2" qsCatId="3D" csTypeId="urn:microsoft.com/office/officeart/2005/8/colors/colorful2" csCatId="colorful" phldr="1"/>
      <dgm:spPr/>
    </dgm:pt>
    <dgm:pt modelId="{91E31B4B-7DB1-4962-A6F6-B8DA592DB5F9}">
      <dgm:prSet phldrT="[Text]" custT="1"/>
      <dgm:spPr/>
      <dgm:t>
        <a:bodyPr/>
        <a:lstStyle/>
        <a:p>
          <a:r>
            <a:rPr lang="en-US" sz="2800" dirty="0"/>
            <a:t>Look at one person – everyone behind them are in the Magic V</a:t>
          </a:r>
        </a:p>
      </dgm:t>
    </dgm:pt>
    <dgm:pt modelId="{BB80B3F4-6322-4A80-9B6B-1718303E102B}" type="parTrans" cxnId="{065DCF4A-495F-4AFE-BD6E-25486C4B0CD2}">
      <dgm:prSet/>
      <dgm:spPr/>
      <dgm:t>
        <a:bodyPr/>
        <a:lstStyle/>
        <a:p>
          <a:endParaRPr lang="en-US"/>
        </a:p>
      </dgm:t>
    </dgm:pt>
    <dgm:pt modelId="{1F6A730C-B1FE-44DC-A55C-9A74CAC90D76}" type="sibTrans" cxnId="{065DCF4A-495F-4AFE-BD6E-25486C4B0CD2}">
      <dgm:prSet/>
      <dgm:spPr/>
      <dgm:t>
        <a:bodyPr/>
        <a:lstStyle/>
        <a:p>
          <a:endParaRPr lang="en-US"/>
        </a:p>
      </dgm:t>
    </dgm:pt>
    <dgm:pt modelId="{870DFF63-FA56-493A-9243-239E0C4B201F}">
      <dgm:prSet phldrT="[Text]"/>
      <dgm:spPr/>
      <dgm:t>
        <a:bodyPr/>
        <a:lstStyle/>
        <a:p>
          <a:pPr>
            <a:spcAft>
              <a:spcPts val="600"/>
            </a:spcAft>
          </a:pPr>
          <a:r>
            <a:rPr lang="en-US" dirty="0"/>
            <a:t>Draw a tic-tac-toe over your group.</a:t>
          </a:r>
        </a:p>
        <a:p>
          <a:pPr>
            <a:spcAft>
              <a:spcPts val="0"/>
            </a:spcAft>
          </a:pPr>
          <a:r>
            <a:rPr lang="en-US" dirty="0"/>
            <a:t>Look at each square – you are making </a:t>
          </a:r>
        </a:p>
        <a:p>
          <a:pPr>
            <a:spcAft>
              <a:spcPts val="0"/>
            </a:spcAft>
          </a:pPr>
          <a:r>
            <a:rPr lang="en-US" dirty="0"/>
            <a:t>contact with everyone behind them</a:t>
          </a:r>
        </a:p>
      </dgm:t>
    </dgm:pt>
    <dgm:pt modelId="{B9CA1859-61B8-4C6C-A257-0A946E35782F}" type="parTrans" cxnId="{B2B88D3B-508A-4ED6-9EA1-22B48D1F621A}">
      <dgm:prSet/>
      <dgm:spPr/>
      <dgm:t>
        <a:bodyPr/>
        <a:lstStyle/>
        <a:p>
          <a:endParaRPr lang="en-US"/>
        </a:p>
      </dgm:t>
    </dgm:pt>
    <dgm:pt modelId="{ACA3B787-9663-4213-815F-B7C57EB233C9}" type="sibTrans" cxnId="{B2B88D3B-508A-4ED6-9EA1-22B48D1F621A}">
      <dgm:prSet/>
      <dgm:spPr/>
      <dgm:t>
        <a:bodyPr/>
        <a:lstStyle/>
        <a:p>
          <a:endParaRPr lang="en-US"/>
        </a:p>
      </dgm:t>
    </dgm:pt>
    <dgm:pt modelId="{EC59235E-F6F2-488B-9A92-A4FB1B0CA996}">
      <dgm:prSet phldrT="[Text]"/>
      <dgm:spPr/>
      <dgm:t>
        <a:bodyPr/>
        <a:lstStyle/>
        <a:p>
          <a:r>
            <a:rPr lang="en-US" dirty="0"/>
            <a:t>Don’t move too quickly     work the squares         randomly</a:t>
          </a:r>
        </a:p>
        <a:p>
          <a:endParaRPr lang="en-US" dirty="0"/>
        </a:p>
      </dgm:t>
    </dgm:pt>
    <dgm:pt modelId="{B364CEC3-0A69-4BF0-88E1-857674877015}" type="parTrans" cxnId="{664B3452-C815-41EE-98D1-8FCB0FA89F5A}">
      <dgm:prSet/>
      <dgm:spPr/>
      <dgm:t>
        <a:bodyPr/>
        <a:lstStyle/>
        <a:p>
          <a:endParaRPr lang="en-US"/>
        </a:p>
      </dgm:t>
    </dgm:pt>
    <dgm:pt modelId="{4381E49E-C7AD-4A86-8B53-CDE9DFCE7EFC}" type="sibTrans" cxnId="{664B3452-C815-41EE-98D1-8FCB0FA89F5A}">
      <dgm:prSet/>
      <dgm:spPr/>
      <dgm:t>
        <a:bodyPr/>
        <a:lstStyle/>
        <a:p>
          <a:endParaRPr lang="en-US"/>
        </a:p>
      </dgm:t>
    </dgm:pt>
    <dgm:pt modelId="{2D632C95-770D-4E80-BC00-8CDC20B0B768}" type="pres">
      <dgm:prSet presAssocID="{74A5FB51-3A7C-4074-8DD7-7147703D2E3E}" presName="Name0" presStyleCnt="0">
        <dgm:presLayoutVars>
          <dgm:dir/>
          <dgm:animLvl val="lvl"/>
          <dgm:resizeHandles val="exact"/>
        </dgm:presLayoutVars>
      </dgm:prSet>
      <dgm:spPr/>
    </dgm:pt>
    <dgm:pt modelId="{8B5C8364-FF7A-4D47-B5CC-579282B9BE0E}" type="pres">
      <dgm:prSet presAssocID="{91E31B4B-7DB1-4962-A6F6-B8DA592DB5F9}" presName="Name8" presStyleCnt="0"/>
      <dgm:spPr/>
    </dgm:pt>
    <dgm:pt modelId="{B789C7F2-9827-4AC0-BF34-731BFC01EDD2}" type="pres">
      <dgm:prSet presAssocID="{91E31B4B-7DB1-4962-A6F6-B8DA592DB5F9}" presName="level" presStyleLbl="node1" presStyleIdx="0" presStyleCnt="3">
        <dgm:presLayoutVars>
          <dgm:chMax val="1"/>
          <dgm:bulletEnabled val="1"/>
        </dgm:presLayoutVars>
      </dgm:prSet>
      <dgm:spPr/>
    </dgm:pt>
    <dgm:pt modelId="{7152B90C-6C72-4C26-B75F-525825B549F6}" type="pres">
      <dgm:prSet presAssocID="{91E31B4B-7DB1-4962-A6F6-B8DA592DB5F9}" presName="levelTx" presStyleLbl="revTx" presStyleIdx="0" presStyleCnt="0">
        <dgm:presLayoutVars>
          <dgm:chMax val="1"/>
          <dgm:bulletEnabled val="1"/>
        </dgm:presLayoutVars>
      </dgm:prSet>
      <dgm:spPr/>
    </dgm:pt>
    <dgm:pt modelId="{0D242954-3937-43E6-BABB-99D0AE6661E2}" type="pres">
      <dgm:prSet presAssocID="{870DFF63-FA56-493A-9243-239E0C4B201F}" presName="Name8" presStyleCnt="0"/>
      <dgm:spPr/>
    </dgm:pt>
    <dgm:pt modelId="{48D6EF02-F1BC-4D95-8608-83EF05D76D80}" type="pres">
      <dgm:prSet presAssocID="{870DFF63-FA56-493A-9243-239E0C4B201F}" presName="level" presStyleLbl="node1" presStyleIdx="1" presStyleCnt="3">
        <dgm:presLayoutVars>
          <dgm:chMax val="1"/>
          <dgm:bulletEnabled val="1"/>
        </dgm:presLayoutVars>
      </dgm:prSet>
      <dgm:spPr/>
    </dgm:pt>
    <dgm:pt modelId="{207C62BD-53FB-485F-B404-904326D20DC1}" type="pres">
      <dgm:prSet presAssocID="{870DFF63-FA56-493A-9243-239E0C4B201F}" presName="levelTx" presStyleLbl="revTx" presStyleIdx="0" presStyleCnt="0">
        <dgm:presLayoutVars>
          <dgm:chMax val="1"/>
          <dgm:bulletEnabled val="1"/>
        </dgm:presLayoutVars>
      </dgm:prSet>
      <dgm:spPr/>
    </dgm:pt>
    <dgm:pt modelId="{F04730D8-7E8A-48DE-A485-E0074A184249}" type="pres">
      <dgm:prSet presAssocID="{EC59235E-F6F2-488B-9A92-A4FB1B0CA996}" presName="Name8" presStyleCnt="0"/>
      <dgm:spPr/>
    </dgm:pt>
    <dgm:pt modelId="{D5C749FD-6312-431E-8D37-B8DCBF64C5A8}" type="pres">
      <dgm:prSet presAssocID="{EC59235E-F6F2-488B-9A92-A4FB1B0CA996}" presName="level" presStyleLbl="node1" presStyleIdx="2" presStyleCnt="3">
        <dgm:presLayoutVars>
          <dgm:chMax val="1"/>
          <dgm:bulletEnabled val="1"/>
        </dgm:presLayoutVars>
      </dgm:prSet>
      <dgm:spPr/>
    </dgm:pt>
    <dgm:pt modelId="{BC6AC081-E8A9-4DEF-88BF-D8C2830AD17E}" type="pres">
      <dgm:prSet presAssocID="{EC59235E-F6F2-488B-9A92-A4FB1B0CA996}" presName="levelTx" presStyleLbl="revTx" presStyleIdx="0" presStyleCnt="0">
        <dgm:presLayoutVars>
          <dgm:chMax val="1"/>
          <dgm:bulletEnabled val="1"/>
        </dgm:presLayoutVars>
      </dgm:prSet>
      <dgm:spPr/>
    </dgm:pt>
  </dgm:ptLst>
  <dgm:cxnLst>
    <dgm:cxn modelId="{4310A536-D848-4A5C-8E1F-B9E1ADA6580F}" type="presOf" srcId="{EC59235E-F6F2-488B-9A92-A4FB1B0CA996}" destId="{BC6AC081-E8A9-4DEF-88BF-D8C2830AD17E}" srcOrd="1" destOrd="0" presId="urn:microsoft.com/office/officeart/2005/8/layout/pyramid3"/>
    <dgm:cxn modelId="{B2B88D3B-508A-4ED6-9EA1-22B48D1F621A}" srcId="{74A5FB51-3A7C-4074-8DD7-7147703D2E3E}" destId="{870DFF63-FA56-493A-9243-239E0C4B201F}" srcOrd="1" destOrd="0" parTransId="{B9CA1859-61B8-4C6C-A257-0A946E35782F}" sibTransId="{ACA3B787-9663-4213-815F-B7C57EB233C9}"/>
    <dgm:cxn modelId="{18BEC244-3F97-470C-8B58-FA97BE89827A}" type="presOf" srcId="{91E31B4B-7DB1-4962-A6F6-B8DA592DB5F9}" destId="{B789C7F2-9827-4AC0-BF34-731BFC01EDD2}" srcOrd="0" destOrd="0" presId="urn:microsoft.com/office/officeart/2005/8/layout/pyramid3"/>
    <dgm:cxn modelId="{481D6149-C456-4834-ABD0-F232BA492EE7}" type="presOf" srcId="{870DFF63-FA56-493A-9243-239E0C4B201F}" destId="{48D6EF02-F1BC-4D95-8608-83EF05D76D80}" srcOrd="0" destOrd="0" presId="urn:microsoft.com/office/officeart/2005/8/layout/pyramid3"/>
    <dgm:cxn modelId="{065DCF4A-495F-4AFE-BD6E-25486C4B0CD2}" srcId="{74A5FB51-3A7C-4074-8DD7-7147703D2E3E}" destId="{91E31B4B-7DB1-4962-A6F6-B8DA592DB5F9}" srcOrd="0" destOrd="0" parTransId="{BB80B3F4-6322-4A80-9B6B-1718303E102B}" sibTransId="{1F6A730C-B1FE-44DC-A55C-9A74CAC90D76}"/>
    <dgm:cxn modelId="{664B3452-C815-41EE-98D1-8FCB0FA89F5A}" srcId="{74A5FB51-3A7C-4074-8DD7-7147703D2E3E}" destId="{EC59235E-F6F2-488B-9A92-A4FB1B0CA996}" srcOrd="2" destOrd="0" parTransId="{B364CEC3-0A69-4BF0-88E1-857674877015}" sibTransId="{4381E49E-C7AD-4A86-8B53-CDE9DFCE7EFC}"/>
    <dgm:cxn modelId="{9E538199-E11F-4B7C-AA1C-0C5DE8531449}" type="presOf" srcId="{870DFF63-FA56-493A-9243-239E0C4B201F}" destId="{207C62BD-53FB-485F-B404-904326D20DC1}" srcOrd="1" destOrd="0" presId="urn:microsoft.com/office/officeart/2005/8/layout/pyramid3"/>
    <dgm:cxn modelId="{1AFA36DE-BB00-40C9-83D7-5D1D1301F876}" type="presOf" srcId="{74A5FB51-3A7C-4074-8DD7-7147703D2E3E}" destId="{2D632C95-770D-4E80-BC00-8CDC20B0B768}" srcOrd="0" destOrd="0" presId="urn:microsoft.com/office/officeart/2005/8/layout/pyramid3"/>
    <dgm:cxn modelId="{2005A2F1-181C-44F3-95B0-BAFC35838EFE}" type="presOf" srcId="{EC59235E-F6F2-488B-9A92-A4FB1B0CA996}" destId="{D5C749FD-6312-431E-8D37-B8DCBF64C5A8}" srcOrd="0" destOrd="0" presId="urn:microsoft.com/office/officeart/2005/8/layout/pyramid3"/>
    <dgm:cxn modelId="{5B603FFF-6356-4EFA-AB6C-2F501468280A}" type="presOf" srcId="{91E31B4B-7DB1-4962-A6F6-B8DA592DB5F9}" destId="{7152B90C-6C72-4C26-B75F-525825B549F6}" srcOrd="1" destOrd="0" presId="urn:microsoft.com/office/officeart/2005/8/layout/pyramid3"/>
    <dgm:cxn modelId="{63A37770-0289-4F96-8403-026C0A141736}" type="presParOf" srcId="{2D632C95-770D-4E80-BC00-8CDC20B0B768}" destId="{8B5C8364-FF7A-4D47-B5CC-579282B9BE0E}" srcOrd="0" destOrd="0" presId="urn:microsoft.com/office/officeart/2005/8/layout/pyramid3"/>
    <dgm:cxn modelId="{239A4D34-54DC-4C8E-A33A-607A1FF2ECFE}" type="presParOf" srcId="{8B5C8364-FF7A-4D47-B5CC-579282B9BE0E}" destId="{B789C7F2-9827-4AC0-BF34-731BFC01EDD2}" srcOrd="0" destOrd="0" presId="urn:microsoft.com/office/officeart/2005/8/layout/pyramid3"/>
    <dgm:cxn modelId="{79378F74-17EB-4328-8732-DBA246C0BB40}" type="presParOf" srcId="{8B5C8364-FF7A-4D47-B5CC-579282B9BE0E}" destId="{7152B90C-6C72-4C26-B75F-525825B549F6}" srcOrd="1" destOrd="0" presId="urn:microsoft.com/office/officeart/2005/8/layout/pyramid3"/>
    <dgm:cxn modelId="{58E6CFE6-C510-4A07-970D-54C809D34DF0}" type="presParOf" srcId="{2D632C95-770D-4E80-BC00-8CDC20B0B768}" destId="{0D242954-3937-43E6-BABB-99D0AE6661E2}" srcOrd="1" destOrd="0" presId="urn:microsoft.com/office/officeart/2005/8/layout/pyramid3"/>
    <dgm:cxn modelId="{CFF60C38-E3EE-4BCA-A7AE-BF5A9F21E67A}" type="presParOf" srcId="{0D242954-3937-43E6-BABB-99D0AE6661E2}" destId="{48D6EF02-F1BC-4D95-8608-83EF05D76D80}" srcOrd="0" destOrd="0" presId="urn:microsoft.com/office/officeart/2005/8/layout/pyramid3"/>
    <dgm:cxn modelId="{092D9E7F-4A55-48DB-8695-25B8BEA5ED34}" type="presParOf" srcId="{0D242954-3937-43E6-BABB-99D0AE6661E2}" destId="{207C62BD-53FB-485F-B404-904326D20DC1}" srcOrd="1" destOrd="0" presId="urn:microsoft.com/office/officeart/2005/8/layout/pyramid3"/>
    <dgm:cxn modelId="{F54AD0D6-78F2-4A02-8138-D55DD6293783}" type="presParOf" srcId="{2D632C95-770D-4E80-BC00-8CDC20B0B768}" destId="{F04730D8-7E8A-48DE-A485-E0074A184249}" srcOrd="2" destOrd="0" presId="urn:microsoft.com/office/officeart/2005/8/layout/pyramid3"/>
    <dgm:cxn modelId="{060103F5-D877-49F6-9822-CA227B7A6BC3}" type="presParOf" srcId="{F04730D8-7E8A-48DE-A485-E0074A184249}" destId="{D5C749FD-6312-431E-8D37-B8DCBF64C5A8}" srcOrd="0" destOrd="0" presId="urn:microsoft.com/office/officeart/2005/8/layout/pyramid3"/>
    <dgm:cxn modelId="{B4D7715D-5868-4012-B77D-47963AF1EDAA}" type="presParOf" srcId="{F04730D8-7E8A-48DE-A485-E0074A184249}" destId="{BC6AC081-E8A9-4DEF-88BF-D8C2830AD17E}"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2EEAAF4-938A-4563-BEE4-424FD9C48D33}" type="doc">
      <dgm:prSet loTypeId="urn:microsoft.com/office/officeart/2005/8/layout/cycle6" loCatId="cycle" qsTypeId="urn:microsoft.com/office/officeart/2005/8/quickstyle/3d1" qsCatId="3D" csTypeId="urn:microsoft.com/office/officeart/2005/8/colors/accent1_4" csCatId="accent1" phldr="1"/>
      <dgm:spPr/>
      <dgm:t>
        <a:bodyPr/>
        <a:lstStyle/>
        <a:p>
          <a:endParaRPr lang="en-US"/>
        </a:p>
      </dgm:t>
    </dgm:pt>
    <dgm:pt modelId="{1C22836F-CCA5-40A9-A9B8-3242BDBD343A}">
      <dgm:prSet phldrT="[Text]" custT="1"/>
      <dgm:spPr/>
      <dgm:t>
        <a:bodyPr/>
        <a:lstStyle/>
        <a:p>
          <a:r>
            <a:rPr lang="en-US" sz="2400" dirty="0"/>
            <a:t>Read slides</a:t>
          </a:r>
        </a:p>
        <a:p>
          <a:r>
            <a:rPr lang="en-US" sz="2400" dirty="0"/>
            <a:t>74%</a:t>
          </a:r>
          <a:endParaRPr lang="en-US" sz="2000" dirty="0"/>
        </a:p>
      </dgm:t>
    </dgm:pt>
    <dgm:pt modelId="{8B732442-8210-482B-8673-7FECFEBDEB82}" type="parTrans" cxnId="{201CBE87-E374-4314-BD6A-A9A2829257A5}">
      <dgm:prSet/>
      <dgm:spPr/>
      <dgm:t>
        <a:bodyPr/>
        <a:lstStyle/>
        <a:p>
          <a:endParaRPr lang="en-US"/>
        </a:p>
      </dgm:t>
    </dgm:pt>
    <dgm:pt modelId="{CD19595F-D620-4FDB-AFC2-047A9020F7F2}" type="sibTrans" cxnId="{201CBE87-E374-4314-BD6A-A9A2829257A5}">
      <dgm:prSet/>
      <dgm:spPr/>
      <dgm:t>
        <a:bodyPr/>
        <a:lstStyle/>
        <a:p>
          <a:endParaRPr lang="en-US"/>
        </a:p>
      </dgm:t>
    </dgm:pt>
    <dgm:pt modelId="{B9FED0F6-D776-485B-BD16-F312BE51E552}">
      <dgm:prSet phldrT="[Text]" custT="1"/>
      <dgm:spPr/>
      <dgm:t>
        <a:bodyPr/>
        <a:lstStyle/>
        <a:p>
          <a:r>
            <a:rPr lang="en-US" sz="2400" dirty="0"/>
            <a:t>Full sentences</a:t>
          </a:r>
        </a:p>
        <a:p>
          <a:r>
            <a:rPr lang="en-US" sz="2400" dirty="0"/>
            <a:t>52%</a:t>
          </a:r>
        </a:p>
      </dgm:t>
    </dgm:pt>
    <dgm:pt modelId="{526FC36B-83B7-4C2A-AF03-D8E22DC9E626}" type="parTrans" cxnId="{DCF8DEEF-AC8F-4E63-B615-CF8EF5374619}">
      <dgm:prSet/>
      <dgm:spPr/>
      <dgm:t>
        <a:bodyPr/>
        <a:lstStyle/>
        <a:p>
          <a:endParaRPr lang="en-US"/>
        </a:p>
      </dgm:t>
    </dgm:pt>
    <dgm:pt modelId="{922E67FC-B6D7-4619-A390-2E7007D6CA3C}" type="sibTrans" cxnId="{DCF8DEEF-AC8F-4E63-B615-CF8EF5374619}">
      <dgm:prSet/>
      <dgm:spPr/>
      <dgm:t>
        <a:bodyPr/>
        <a:lstStyle/>
        <a:p>
          <a:endParaRPr lang="en-US"/>
        </a:p>
      </dgm:t>
    </dgm:pt>
    <dgm:pt modelId="{5151DDA1-CC06-40A4-B75E-C7C1DEB2550F}">
      <dgm:prSet phldrT="[Text]" custT="1"/>
      <dgm:spPr/>
      <dgm:t>
        <a:bodyPr/>
        <a:lstStyle/>
        <a:p>
          <a:r>
            <a:rPr lang="en-US" sz="2400" dirty="0"/>
            <a:t>Text too small</a:t>
          </a:r>
        </a:p>
        <a:p>
          <a:r>
            <a:rPr lang="en-US" sz="2400" dirty="0"/>
            <a:t>48%</a:t>
          </a:r>
        </a:p>
      </dgm:t>
    </dgm:pt>
    <dgm:pt modelId="{27A4D692-1426-47FC-BC82-ACCDDBDEC05C}" type="parTrans" cxnId="{F29D5874-D31C-4B95-8F41-98E18249D09E}">
      <dgm:prSet/>
      <dgm:spPr/>
      <dgm:t>
        <a:bodyPr/>
        <a:lstStyle/>
        <a:p>
          <a:endParaRPr lang="en-US"/>
        </a:p>
      </dgm:t>
    </dgm:pt>
    <dgm:pt modelId="{ABEAAAFD-16E9-45A6-AC9D-AD0695D70243}" type="sibTrans" cxnId="{F29D5874-D31C-4B95-8F41-98E18249D09E}">
      <dgm:prSet/>
      <dgm:spPr/>
      <dgm:t>
        <a:bodyPr/>
        <a:lstStyle/>
        <a:p>
          <a:endParaRPr lang="en-US"/>
        </a:p>
      </dgm:t>
    </dgm:pt>
    <dgm:pt modelId="{1E9F0D8F-A444-4424-830D-48C7FE025E61}">
      <dgm:prSet phldrT="[Text]" custT="1"/>
      <dgm:spPr/>
      <dgm:t>
        <a:bodyPr/>
        <a:lstStyle/>
        <a:p>
          <a:r>
            <a:rPr lang="en-US" sz="2400" dirty="0"/>
            <a:t>Coloring</a:t>
          </a:r>
        </a:p>
        <a:p>
          <a:r>
            <a:rPr lang="en-US" sz="2400" dirty="0"/>
            <a:t>34%</a:t>
          </a:r>
        </a:p>
      </dgm:t>
    </dgm:pt>
    <dgm:pt modelId="{2365A6E0-BBEA-427F-AD26-672E987DD9D8}" type="parTrans" cxnId="{8C763A74-4F86-4D4B-A0C9-EDC385E4217E}">
      <dgm:prSet/>
      <dgm:spPr/>
      <dgm:t>
        <a:bodyPr/>
        <a:lstStyle/>
        <a:p>
          <a:endParaRPr lang="en-US"/>
        </a:p>
      </dgm:t>
    </dgm:pt>
    <dgm:pt modelId="{93D35557-F501-45B9-B4FE-31E2C9D1C771}" type="sibTrans" cxnId="{8C763A74-4F86-4D4B-A0C9-EDC385E4217E}">
      <dgm:prSet/>
      <dgm:spPr/>
      <dgm:t>
        <a:bodyPr/>
        <a:lstStyle/>
        <a:p>
          <a:endParaRPr lang="en-US"/>
        </a:p>
      </dgm:t>
    </dgm:pt>
    <dgm:pt modelId="{AD1282A5-49F9-465F-952F-07068FFC36C2}">
      <dgm:prSet phldrT="[Text]" custT="1"/>
      <dgm:spPr/>
      <dgm:t>
        <a:bodyPr/>
        <a:lstStyle/>
        <a:p>
          <a:r>
            <a:rPr lang="en-US" sz="2400" dirty="0"/>
            <a:t>Too complex</a:t>
          </a:r>
        </a:p>
        <a:p>
          <a:r>
            <a:rPr lang="en-US" sz="2400" dirty="0"/>
            <a:t>26%</a:t>
          </a:r>
        </a:p>
      </dgm:t>
    </dgm:pt>
    <dgm:pt modelId="{6C12C720-C25B-4784-B7F2-6E4B0297A1A2}" type="parTrans" cxnId="{1DE7CDE3-1965-4C2C-8171-4435C9D48065}">
      <dgm:prSet/>
      <dgm:spPr/>
      <dgm:t>
        <a:bodyPr/>
        <a:lstStyle/>
        <a:p>
          <a:endParaRPr lang="en-US"/>
        </a:p>
      </dgm:t>
    </dgm:pt>
    <dgm:pt modelId="{98E003C5-8FA2-4A78-A9C5-5353C9BF6BB3}" type="sibTrans" cxnId="{1DE7CDE3-1965-4C2C-8171-4435C9D48065}">
      <dgm:prSet/>
      <dgm:spPr/>
      <dgm:t>
        <a:bodyPr/>
        <a:lstStyle/>
        <a:p>
          <a:endParaRPr lang="en-US"/>
        </a:p>
      </dgm:t>
    </dgm:pt>
    <dgm:pt modelId="{83CD330B-45C2-4A8C-A31E-36C05350DC6C}" type="pres">
      <dgm:prSet presAssocID="{A2EEAAF4-938A-4563-BEE4-424FD9C48D33}" presName="cycle" presStyleCnt="0">
        <dgm:presLayoutVars>
          <dgm:dir/>
          <dgm:resizeHandles val="exact"/>
        </dgm:presLayoutVars>
      </dgm:prSet>
      <dgm:spPr/>
    </dgm:pt>
    <dgm:pt modelId="{DB8F3C34-2065-404E-A636-66EE58D9DCF5}" type="pres">
      <dgm:prSet presAssocID="{1C22836F-CCA5-40A9-A9B8-3242BDBD343A}" presName="node" presStyleLbl="node1" presStyleIdx="0" presStyleCnt="5">
        <dgm:presLayoutVars>
          <dgm:bulletEnabled val="1"/>
        </dgm:presLayoutVars>
      </dgm:prSet>
      <dgm:spPr/>
    </dgm:pt>
    <dgm:pt modelId="{4950FD8E-F965-429D-8CFF-2330EA32B47A}" type="pres">
      <dgm:prSet presAssocID="{1C22836F-CCA5-40A9-A9B8-3242BDBD343A}" presName="spNode" presStyleCnt="0"/>
      <dgm:spPr/>
    </dgm:pt>
    <dgm:pt modelId="{9DD76A40-0C5C-4D12-93FA-2FE0826AC06B}" type="pres">
      <dgm:prSet presAssocID="{CD19595F-D620-4FDB-AFC2-047A9020F7F2}" presName="sibTrans" presStyleLbl="sibTrans1D1" presStyleIdx="0" presStyleCnt="5"/>
      <dgm:spPr/>
    </dgm:pt>
    <dgm:pt modelId="{265357D9-F329-4E6D-BD83-606D071076C0}" type="pres">
      <dgm:prSet presAssocID="{B9FED0F6-D776-485B-BD16-F312BE51E552}" presName="node" presStyleLbl="node1" presStyleIdx="1" presStyleCnt="5">
        <dgm:presLayoutVars>
          <dgm:bulletEnabled val="1"/>
        </dgm:presLayoutVars>
      </dgm:prSet>
      <dgm:spPr/>
    </dgm:pt>
    <dgm:pt modelId="{38548FBD-958B-4FF2-B6C0-AD3A4DB2BDA9}" type="pres">
      <dgm:prSet presAssocID="{B9FED0F6-D776-485B-BD16-F312BE51E552}" presName="spNode" presStyleCnt="0"/>
      <dgm:spPr/>
    </dgm:pt>
    <dgm:pt modelId="{E484B18D-BC23-4536-9B7B-2027588A9058}" type="pres">
      <dgm:prSet presAssocID="{922E67FC-B6D7-4619-A390-2E7007D6CA3C}" presName="sibTrans" presStyleLbl="sibTrans1D1" presStyleIdx="1" presStyleCnt="5"/>
      <dgm:spPr/>
    </dgm:pt>
    <dgm:pt modelId="{D57B0E4A-DFBE-4909-8177-F48A369B47CD}" type="pres">
      <dgm:prSet presAssocID="{5151DDA1-CC06-40A4-B75E-C7C1DEB2550F}" presName="node" presStyleLbl="node1" presStyleIdx="2" presStyleCnt="5">
        <dgm:presLayoutVars>
          <dgm:bulletEnabled val="1"/>
        </dgm:presLayoutVars>
      </dgm:prSet>
      <dgm:spPr/>
    </dgm:pt>
    <dgm:pt modelId="{FEBEF068-025A-4C69-845B-36D33057E1EA}" type="pres">
      <dgm:prSet presAssocID="{5151DDA1-CC06-40A4-B75E-C7C1DEB2550F}" presName="spNode" presStyleCnt="0"/>
      <dgm:spPr/>
    </dgm:pt>
    <dgm:pt modelId="{4D8B7392-47E4-46C2-ADEB-ED69BF641C81}" type="pres">
      <dgm:prSet presAssocID="{ABEAAAFD-16E9-45A6-AC9D-AD0695D70243}" presName="sibTrans" presStyleLbl="sibTrans1D1" presStyleIdx="2" presStyleCnt="5"/>
      <dgm:spPr/>
    </dgm:pt>
    <dgm:pt modelId="{DADBD23C-147F-43D2-A92F-5A630CE0ECF1}" type="pres">
      <dgm:prSet presAssocID="{1E9F0D8F-A444-4424-830D-48C7FE025E61}" presName="node" presStyleLbl="node1" presStyleIdx="3" presStyleCnt="5">
        <dgm:presLayoutVars>
          <dgm:bulletEnabled val="1"/>
        </dgm:presLayoutVars>
      </dgm:prSet>
      <dgm:spPr/>
    </dgm:pt>
    <dgm:pt modelId="{6DD3246D-4C95-4683-8F88-05C256D1EFA5}" type="pres">
      <dgm:prSet presAssocID="{1E9F0D8F-A444-4424-830D-48C7FE025E61}" presName="spNode" presStyleCnt="0"/>
      <dgm:spPr/>
    </dgm:pt>
    <dgm:pt modelId="{95B4253C-7D3F-4CA5-B26C-3446C5EC03C3}" type="pres">
      <dgm:prSet presAssocID="{93D35557-F501-45B9-B4FE-31E2C9D1C771}" presName="sibTrans" presStyleLbl="sibTrans1D1" presStyleIdx="3" presStyleCnt="5"/>
      <dgm:spPr/>
    </dgm:pt>
    <dgm:pt modelId="{416FE791-5E8A-4309-9D4E-EB7C974C4A07}" type="pres">
      <dgm:prSet presAssocID="{AD1282A5-49F9-465F-952F-07068FFC36C2}" presName="node" presStyleLbl="node1" presStyleIdx="4" presStyleCnt="5">
        <dgm:presLayoutVars>
          <dgm:bulletEnabled val="1"/>
        </dgm:presLayoutVars>
      </dgm:prSet>
      <dgm:spPr/>
    </dgm:pt>
    <dgm:pt modelId="{936D45E5-5487-43AF-889C-91C7A5BD1AD7}" type="pres">
      <dgm:prSet presAssocID="{AD1282A5-49F9-465F-952F-07068FFC36C2}" presName="spNode" presStyleCnt="0"/>
      <dgm:spPr/>
    </dgm:pt>
    <dgm:pt modelId="{FB8C2505-B383-4F46-8011-81B7E8F29418}" type="pres">
      <dgm:prSet presAssocID="{98E003C5-8FA2-4A78-A9C5-5353C9BF6BB3}" presName="sibTrans" presStyleLbl="sibTrans1D1" presStyleIdx="4" presStyleCnt="5"/>
      <dgm:spPr/>
    </dgm:pt>
  </dgm:ptLst>
  <dgm:cxnLst>
    <dgm:cxn modelId="{9E19BA19-A25B-43FF-BAD3-76A415AA6678}" type="presOf" srcId="{CD19595F-D620-4FDB-AFC2-047A9020F7F2}" destId="{9DD76A40-0C5C-4D12-93FA-2FE0826AC06B}" srcOrd="0" destOrd="0" presId="urn:microsoft.com/office/officeart/2005/8/layout/cycle6"/>
    <dgm:cxn modelId="{6ED34822-AB75-494E-AD87-741DB090FC55}" type="presOf" srcId="{93D35557-F501-45B9-B4FE-31E2C9D1C771}" destId="{95B4253C-7D3F-4CA5-B26C-3446C5EC03C3}" srcOrd="0" destOrd="0" presId="urn:microsoft.com/office/officeart/2005/8/layout/cycle6"/>
    <dgm:cxn modelId="{6CFF7423-1961-4CA2-A0F7-7B5480273A86}" type="presOf" srcId="{5151DDA1-CC06-40A4-B75E-C7C1DEB2550F}" destId="{D57B0E4A-DFBE-4909-8177-F48A369B47CD}" srcOrd="0" destOrd="0" presId="urn:microsoft.com/office/officeart/2005/8/layout/cycle6"/>
    <dgm:cxn modelId="{64466D3C-D289-49B4-B020-48B673D3BB84}" type="presOf" srcId="{A2EEAAF4-938A-4563-BEE4-424FD9C48D33}" destId="{83CD330B-45C2-4A8C-A31E-36C05350DC6C}" srcOrd="0" destOrd="0" presId="urn:microsoft.com/office/officeart/2005/8/layout/cycle6"/>
    <dgm:cxn modelId="{8AA64562-5202-488B-BFE6-CABED1B27E3A}" type="presOf" srcId="{922E67FC-B6D7-4619-A390-2E7007D6CA3C}" destId="{E484B18D-BC23-4536-9B7B-2027588A9058}" srcOrd="0" destOrd="0" presId="urn:microsoft.com/office/officeart/2005/8/layout/cycle6"/>
    <dgm:cxn modelId="{8C763A74-4F86-4D4B-A0C9-EDC385E4217E}" srcId="{A2EEAAF4-938A-4563-BEE4-424FD9C48D33}" destId="{1E9F0D8F-A444-4424-830D-48C7FE025E61}" srcOrd="3" destOrd="0" parTransId="{2365A6E0-BBEA-427F-AD26-672E987DD9D8}" sibTransId="{93D35557-F501-45B9-B4FE-31E2C9D1C771}"/>
    <dgm:cxn modelId="{F29D5874-D31C-4B95-8F41-98E18249D09E}" srcId="{A2EEAAF4-938A-4563-BEE4-424FD9C48D33}" destId="{5151DDA1-CC06-40A4-B75E-C7C1DEB2550F}" srcOrd="2" destOrd="0" parTransId="{27A4D692-1426-47FC-BC82-ACCDDBDEC05C}" sibTransId="{ABEAAAFD-16E9-45A6-AC9D-AD0695D70243}"/>
    <dgm:cxn modelId="{C41D1387-E7DC-4A7C-B730-60E932081987}" type="presOf" srcId="{1C22836F-CCA5-40A9-A9B8-3242BDBD343A}" destId="{DB8F3C34-2065-404E-A636-66EE58D9DCF5}" srcOrd="0" destOrd="0" presId="urn:microsoft.com/office/officeart/2005/8/layout/cycle6"/>
    <dgm:cxn modelId="{201CBE87-E374-4314-BD6A-A9A2829257A5}" srcId="{A2EEAAF4-938A-4563-BEE4-424FD9C48D33}" destId="{1C22836F-CCA5-40A9-A9B8-3242BDBD343A}" srcOrd="0" destOrd="0" parTransId="{8B732442-8210-482B-8673-7FECFEBDEB82}" sibTransId="{CD19595F-D620-4FDB-AFC2-047A9020F7F2}"/>
    <dgm:cxn modelId="{3486E597-7DDE-4B10-9E0E-00B3BFCFF049}" type="presOf" srcId="{1E9F0D8F-A444-4424-830D-48C7FE025E61}" destId="{DADBD23C-147F-43D2-A92F-5A630CE0ECF1}" srcOrd="0" destOrd="0" presId="urn:microsoft.com/office/officeart/2005/8/layout/cycle6"/>
    <dgm:cxn modelId="{ABB669A5-2CD3-439E-B5EC-583176257681}" type="presOf" srcId="{98E003C5-8FA2-4A78-A9C5-5353C9BF6BB3}" destId="{FB8C2505-B383-4F46-8011-81B7E8F29418}" srcOrd="0" destOrd="0" presId="urn:microsoft.com/office/officeart/2005/8/layout/cycle6"/>
    <dgm:cxn modelId="{1DE7CDE3-1965-4C2C-8171-4435C9D48065}" srcId="{A2EEAAF4-938A-4563-BEE4-424FD9C48D33}" destId="{AD1282A5-49F9-465F-952F-07068FFC36C2}" srcOrd="4" destOrd="0" parTransId="{6C12C720-C25B-4784-B7F2-6E4B0297A1A2}" sibTransId="{98E003C5-8FA2-4A78-A9C5-5353C9BF6BB3}"/>
    <dgm:cxn modelId="{5DA74FE8-061F-49FD-B189-28DEA5C9F2CC}" type="presOf" srcId="{AD1282A5-49F9-465F-952F-07068FFC36C2}" destId="{416FE791-5E8A-4309-9D4E-EB7C974C4A07}" srcOrd="0" destOrd="0" presId="urn:microsoft.com/office/officeart/2005/8/layout/cycle6"/>
    <dgm:cxn modelId="{FEF467EA-EEE1-4FC9-9022-9FC57ABD6BD4}" type="presOf" srcId="{ABEAAAFD-16E9-45A6-AC9D-AD0695D70243}" destId="{4D8B7392-47E4-46C2-ADEB-ED69BF641C81}" srcOrd="0" destOrd="0" presId="urn:microsoft.com/office/officeart/2005/8/layout/cycle6"/>
    <dgm:cxn modelId="{DCF8DEEF-AC8F-4E63-B615-CF8EF5374619}" srcId="{A2EEAAF4-938A-4563-BEE4-424FD9C48D33}" destId="{B9FED0F6-D776-485B-BD16-F312BE51E552}" srcOrd="1" destOrd="0" parTransId="{526FC36B-83B7-4C2A-AF03-D8E22DC9E626}" sibTransId="{922E67FC-B6D7-4619-A390-2E7007D6CA3C}"/>
    <dgm:cxn modelId="{3AA32EFC-38A7-49FE-BFEF-EE96172EDF73}" type="presOf" srcId="{B9FED0F6-D776-485B-BD16-F312BE51E552}" destId="{265357D9-F329-4E6D-BD83-606D071076C0}" srcOrd="0" destOrd="0" presId="urn:microsoft.com/office/officeart/2005/8/layout/cycle6"/>
    <dgm:cxn modelId="{A836FD19-AFBA-491F-BAA6-D1BA60A6731F}" type="presParOf" srcId="{83CD330B-45C2-4A8C-A31E-36C05350DC6C}" destId="{DB8F3C34-2065-404E-A636-66EE58D9DCF5}" srcOrd="0" destOrd="0" presId="urn:microsoft.com/office/officeart/2005/8/layout/cycle6"/>
    <dgm:cxn modelId="{1F14AB6F-4C84-4B29-A1B2-1AC605B3D8BF}" type="presParOf" srcId="{83CD330B-45C2-4A8C-A31E-36C05350DC6C}" destId="{4950FD8E-F965-429D-8CFF-2330EA32B47A}" srcOrd="1" destOrd="0" presId="urn:microsoft.com/office/officeart/2005/8/layout/cycle6"/>
    <dgm:cxn modelId="{84F8C3C7-F436-487C-B8A0-30EAEB44E0B8}" type="presParOf" srcId="{83CD330B-45C2-4A8C-A31E-36C05350DC6C}" destId="{9DD76A40-0C5C-4D12-93FA-2FE0826AC06B}" srcOrd="2" destOrd="0" presId="urn:microsoft.com/office/officeart/2005/8/layout/cycle6"/>
    <dgm:cxn modelId="{C453402A-2B49-49CF-9F4B-911B04B49DF6}" type="presParOf" srcId="{83CD330B-45C2-4A8C-A31E-36C05350DC6C}" destId="{265357D9-F329-4E6D-BD83-606D071076C0}" srcOrd="3" destOrd="0" presId="urn:microsoft.com/office/officeart/2005/8/layout/cycle6"/>
    <dgm:cxn modelId="{DA655DF3-A03D-4474-B93B-C801FE0610E9}" type="presParOf" srcId="{83CD330B-45C2-4A8C-A31E-36C05350DC6C}" destId="{38548FBD-958B-4FF2-B6C0-AD3A4DB2BDA9}" srcOrd="4" destOrd="0" presId="urn:microsoft.com/office/officeart/2005/8/layout/cycle6"/>
    <dgm:cxn modelId="{7C08FB76-3EC3-4D80-9935-7D9838BA1684}" type="presParOf" srcId="{83CD330B-45C2-4A8C-A31E-36C05350DC6C}" destId="{E484B18D-BC23-4536-9B7B-2027588A9058}" srcOrd="5" destOrd="0" presId="urn:microsoft.com/office/officeart/2005/8/layout/cycle6"/>
    <dgm:cxn modelId="{18E6A738-B449-4B8D-9FE5-D97E217CAEC2}" type="presParOf" srcId="{83CD330B-45C2-4A8C-A31E-36C05350DC6C}" destId="{D57B0E4A-DFBE-4909-8177-F48A369B47CD}" srcOrd="6" destOrd="0" presId="urn:microsoft.com/office/officeart/2005/8/layout/cycle6"/>
    <dgm:cxn modelId="{1E53A902-5775-4725-A877-962D04595987}" type="presParOf" srcId="{83CD330B-45C2-4A8C-A31E-36C05350DC6C}" destId="{FEBEF068-025A-4C69-845B-36D33057E1EA}" srcOrd="7" destOrd="0" presId="urn:microsoft.com/office/officeart/2005/8/layout/cycle6"/>
    <dgm:cxn modelId="{64563E72-9A7C-44CC-95B5-C21FA2C455E5}" type="presParOf" srcId="{83CD330B-45C2-4A8C-A31E-36C05350DC6C}" destId="{4D8B7392-47E4-46C2-ADEB-ED69BF641C81}" srcOrd="8" destOrd="0" presId="urn:microsoft.com/office/officeart/2005/8/layout/cycle6"/>
    <dgm:cxn modelId="{D64C3504-F3E4-402A-986B-845EC48B72A3}" type="presParOf" srcId="{83CD330B-45C2-4A8C-A31E-36C05350DC6C}" destId="{DADBD23C-147F-43D2-A92F-5A630CE0ECF1}" srcOrd="9" destOrd="0" presId="urn:microsoft.com/office/officeart/2005/8/layout/cycle6"/>
    <dgm:cxn modelId="{7E195680-B7E6-439C-9DED-64587385FAD8}" type="presParOf" srcId="{83CD330B-45C2-4A8C-A31E-36C05350DC6C}" destId="{6DD3246D-4C95-4683-8F88-05C256D1EFA5}" srcOrd="10" destOrd="0" presId="urn:microsoft.com/office/officeart/2005/8/layout/cycle6"/>
    <dgm:cxn modelId="{4E0A99E9-9843-49C1-B840-64C4BD1AFC36}" type="presParOf" srcId="{83CD330B-45C2-4A8C-A31E-36C05350DC6C}" destId="{95B4253C-7D3F-4CA5-B26C-3446C5EC03C3}" srcOrd="11" destOrd="0" presId="urn:microsoft.com/office/officeart/2005/8/layout/cycle6"/>
    <dgm:cxn modelId="{2B830060-3511-4F40-A2E8-5EFC81A635D1}" type="presParOf" srcId="{83CD330B-45C2-4A8C-A31E-36C05350DC6C}" destId="{416FE791-5E8A-4309-9D4E-EB7C974C4A07}" srcOrd="12" destOrd="0" presId="urn:microsoft.com/office/officeart/2005/8/layout/cycle6"/>
    <dgm:cxn modelId="{B538EE09-E718-4510-98F8-BC8B252F41DE}" type="presParOf" srcId="{83CD330B-45C2-4A8C-A31E-36C05350DC6C}" destId="{936D45E5-5487-43AF-889C-91C7A5BD1AD7}" srcOrd="13" destOrd="0" presId="urn:microsoft.com/office/officeart/2005/8/layout/cycle6"/>
    <dgm:cxn modelId="{D1F62E86-5204-4EE2-A33A-FBE22FA41C8B}" type="presParOf" srcId="{83CD330B-45C2-4A8C-A31E-36C05350DC6C}" destId="{FB8C2505-B383-4F46-8011-81B7E8F29418}"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A84AB-F40E-49FF-9746-1E1387D887E7}" type="doc">
      <dgm:prSet loTypeId="urn:microsoft.com/office/officeart/2005/8/layout/vList5" loCatId="list" qsTypeId="urn:microsoft.com/office/officeart/2005/8/quickstyle/3d2" qsCatId="3D" csTypeId="urn:microsoft.com/office/officeart/2005/8/colors/colorful1" csCatId="colorful" phldr="1"/>
      <dgm:spPr/>
      <dgm:t>
        <a:bodyPr/>
        <a:lstStyle/>
        <a:p>
          <a:endParaRPr lang="en-US"/>
        </a:p>
      </dgm:t>
    </dgm:pt>
    <dgm:pt modelId="{A1AE96F7-7C32-4694-8472-E660CDA2F28B}">
      <dgm:prSet phldrT="[Text]"/>
      <dgm:spPr/>
      <dgm:t>
        <a:bodyPr/>
        <a:lstStyle/>
        <a:p>
          <a:r>
            <a:rPr lang="en-US" dirty="0"/>
            <a:t>45 day permits</a:t>
          </a:r>
        </a:p>
      </dgm:t>
    </dgm:pt>
    <dgm:pt modelId="{3B029381-6EDE-4763-A6B1-E998D5D6273F}" type="parTrans" cxnId="{C43CD4B5-B315-4753-AFC7-4A19B5A71035}">
      <dgm:prSet/>
      <dgm:spPr/>
      <dgm:t>
        <a:bodyPr/>
        <a:lstStyle/>
        <a:p>
          <a:endParaRPr lang="en-US"/>
        </a:p>
      </dgm:t>
    </dgm:pt>
    <dgm:pt modelId="{386E1F88-EB40-4EB2-B2F3-D424A242D137}" type="sibTrans" cxnId="{C43CD4B5-B315-4753-AFC7-4A19B5A71035}">
      <dgm:prSet/>
      <dgm:spPr/>
      <dgm:t>
        <a:bodyPr/>
        <a:lstStyle/>
        <a:p>
          <a:endParaRPr lang="en-US"/>
        </a:p>
      </dgm:t>
    </dgm:pt>
    <dgm:pt modelId="{3670F496-B5F7-497E-8A6D-7D0FD27DCD9E}">
      <dgm:prSet phldrT="[Text]" custT="1"/>
      <dgm:spPr/>
      <dgm:t>
        <a:bodyPr/>
        <a:lstStyle/>
        <a:p>
          <a:pPr>
            <a:buNone/>
          </a:pPr>
          <a:r>
            <a:rPr lang="en-US" sz="3200" dirty="0"/>
            <a:t>24 hours</a:t>
          </a:r>
        </a:p>
      </dgm:t>
    </dgm:pt>
    <dgm:pt modelId="{F1FD9FBB-A508-4776-B079-2387F45FBB58}" type="parTrans" cxnId="{12628F73-87BE-4E86-8ABE-761CAF1DCFD3}">
      <dgm:prSet/>
      <dgm:spPr/>
      <dgm:t>
        <a:bodyPr/>
        <a:lstStyle/>
        <a:p>
          <a:endParaRPr lang="en-US"/>
        </a:p>
      </dgm:t>
    </dgm:pt>
    <dgm:pt modelId="{943A1A4C-249F-44B8-8A88-A49876A90FA6}" type="sibTrans" cxnId="{12628F73-87BE-4E86-8ABE-761CAF1DCFD3}">
      <dgm:prSet/>
      <dgm:spPr/>
      <dgm:t>
        <a:bodyPr/>
        <a:lstStyle/>
        <a:p>
          <a:endParaRPr lang="en-US"/>
        </a:p>
      </dgm:t>
    </dgm:pt>
    <dgm:pt modelId="{0A3D9CD4-5D04-4821-9F0C-C9665663EE13}">
      <dgm:prSet phldrT="[Text]"/>
      <dgm:spPr/>
      <dgm:t>
        <a:bodyPr/>
        <a:lstStyle/>
        <a:p>
          <a:r>
            <a:rPr lang="en-US"/>
            <a:t>Terminated license</a:t>
          </a:r>
          <a:endParaRPr lang="en-US" dirty="0"/>
        </a:p>
      </dgm:t>
    </dgm:pt>
    <dgm:pt modelId="{6B0ACA88-A464-406F-9D59-92D3452D97E2}" type="parTrans" cxnId="{95A76A1C-6212-45DC-B0D6-0ABC38793FC1}">
      <dgm:prSet/>
      <dgm:spPr/>
      <dgm:t>
        <a:bodyPr/>
        <a:lstStyle/>
        <a:p>
          <a:endParaRPr lang="en-US"/>
        </a:p>
      </dgm:t>
    </dgm:pt>
    <dgm:pt modelId="{A55C37BB-17A1-4F0A-893F-12321E1CA913}" type="sibTrans" cxnId="{95A76A1C-6212-45DC-B0D6-0ABC38793FC1}">
      <dgm:prSet/>
      <dgm:spPr/>
      <dgm:t>
        <a:bodyPr/>
        <a:lstStyle/>
        <a:p>
          <a:endParaRPr lang="en-US"/>
        </a:p>
      </dgm:t>
    </dgm:pt>
    <dgm:pt modelId="{A368EEBE-4332-4B74-AED1-145EF60F9BAA}">
      <dgm:prSet phldrT="[Text]" custT="1"/>
      <dgm:spPr/>
      <dgm:t>
        <a:bodyPr/>
        <a:lstStyle/>
        <a:p>
          <a:pPr>
            <a:buNone/>
          </a:pPr>
          <a:r>
            <a:rPr lang="en-US" sz="3200" dirty="0"/>
            <a:t>2 days</a:t>
          </a:r>
        </a:p>
      </dgm:t>
    </dgm:pt>
    <dgm:pt modelId="{09A55047-88FF-4880-B317-CED399E5513A}" type="parTrans" cxnId="{E3D99E38-DF9F-41E2-B9C8-AFEBDF48DB71}">
      <dgm:prSet/>
      <dgm:spPr/>
      <dgm:t>
        <a:bodyPr/>
        <a:lstStyle/>
        <a:p>
          <a:endParaRPr lang="en-US"/>
        </a:p>
      </dgm:t>
    </dgm:pt>
    <dgm:pt modelId="{97BBD904-5341-4DAE-B76E-D65131C76976}" type="sibTrans" cxnId="{E3D99E38-DF9F-41E2-B9C8-AFEBDF48DB71}">
      <dgm:prSet/>
      <dgm:spPr/>
      <dgm:t>
        <a:bodyPr/>
        <a:lstStyle/>
        <a:p>
          <a:endParaRPr lang="en-US"/>
        </a:p>
      </dgm:t>
    </dgm:pt>
    <dgm:pt modelId="{D9941ED0-B5F3-447C-A621-3C46E28D9A55}">
      <dgm:prSet phldrT="[Text]"/>
      <dgm:spPr/>
      <dgm:t>
        <a:bodyPr/>
        <a:lstStyle/>
        <a:p>
          <a:r>
            <a:rPr lang="en-US"/>
            <a:t>Change of office location</a:t>
          </a:r>
          <a:endParaRPr lang="en-US" dirty="0"/>
        </a:p>
      </dgm:t>
    </dgm:pt>
    <dgm:pt modelId="{913F6228-9DB2-4F4A-B702-437C7B7AD00E}" type="parTrans" cxnId="{74029498-7794-4127-950F-F6B837512C6B}">
      <dgm:prSet/>
      <dgm:spPr/>
      <dgm:t>
        <a:bodyPr/>
        <a:lstStyle/>
        <a:p>
          <a:endParaRPr lang="en-US"/>
        </a:p>
      </dgm:t>
    </dgm:pt>
    <dgm:pt modelId="{38C68FB7-E6DD-43BF-AC87-D81286053AA0}" type="sibTrans" cxnId="{74029498-7794-4127-950F-F6B837512C6B}">
      <dgm:prSet/>
      <dgm:spPr/>
      <dgm:t>
        <a:bodyPr/>
        <a:lstStyle/>
        <a:p>
          <a:endParaRPr lang="en-US"/>
        </a:p>
      </dgm:t>
    </dgm:pt>
    <dgm:pt modelId="{67C28B68-778C-4AE1-B604-C574AD68BF50}">
      <dgm:prSet phldrT="[Text]" custT="1"/>
      <dgm:spPr/>
      <dgm:t>
        <a:bodyPr/>
        <a:lstStyle/>
        <a:p>
          <a:pPr>
            <a:buNone/>
          </a:pPr>
          <a:r>
            <a:rPr lang="en-US" sz="3200" dirty="0"/>
            <a:t>Immediately</a:t>
          </a:r>
        </a:p>
      </dgm:t>
    </dgm:pt>
    <dgm:pt modelId="{A4FFB2DC-20EC-43D5-BDF2-B2F3F4DF74A2}" type="parTrans" cxnId="{84B15AE1-19BA-42B7-9503-7F90517B1A68}">
      <dgm:prSet/>
      <dgm:spPr/>
      <dgm:t>
        <a:bodyPr/>
        <a:lstStyle/>
        <a:p>
          <a:endParaRPr lang="en-US"/>
        </a:p>
      </dgm:t>
    </dgm:pt>
    <dgm:pt modelId="{76E42B1E-5603-4147-A43D-DA19B2794DA0}" type="sibTrans" cxnId="{84B15AE1-19BA-42B7-9503-7F90517B1A68}">
      <dgm:prSet/>
      <dgm:spPr/>
      <dgm:t>
        <a:bodyPr/>
        <a:lstStyle/>
        <a:p>
          <a:endParaRPr lang="en-US"/>
        </a:p>
      </dgm:t>
    </dgm:pt>
    <dgm:pt modelId="{3CDEF61E-2AEB-4697-8864-34B902FB3A14}">
      <dgm:prSet phldrT="[Text]"/>
      <dgm:spPr/>
      <dgm:t>
        <a:bodyPr/>
        <a:lstStyle/>
        <a:p>
          <a:r>
            <a:rPr lang="en-US"/>
            <a:t>Change in escrow bank</a:t>
          </a:r>
          <a:endParaRPr lang="en-US" dirty="0"/>
        </a:p>
      </dgm:t>
    </dgm:pt>
    <dgm:pt modelId="{7711B729-C95D-4E70-BCEE-8213DA1485CC}" type="sibTrans" cxnId="{E0B0456B-E51C-451C-9E76-33BA720663BC}">
      <dgm:prSet/>
      <dgm:spPr/>
      <dgm:t>
        <a:bodyPr/>
        <a:lstStyle/>
        <a:p>
          <a:endParaRPr lang="en-US"/>
        </a:p>
      </dgm:t>
    </dgm:pt>
    <dgm:pt modelId="{B1F86D36-9E4F-4D84-B1BB-766B6F3C6699}" type="parTrans" cxnId="{E0B0456B-E51C-451C-9E76-33BA720663BC}">
      <dgm:prSet/>
      <dgm:spPr/>
      <dgm:t>
        <a:bodyPr/>
        <a:lstStyle/>
        <a:p>
          <a:endParaRPr lang="en-US"/>
        </a:p>
      </dgm:t>
    </dgm:pt>
    <dgm:pt modelId="{79D44932-7FEC-4CBC-9D65-DDB969F35DA2}">
      <dgm:prSet custT="1"/>
      <dgm:spPr/>
      <dgm:t>
        <a:bodyPr/>
        <a:lstStyle/>
        <a:p>
          <a:pPr algn="l">
            <a:buClrTx/>
            <a:buSzPts val="3600"/>
            <a:buFont typeface="Arial" panose="020B0604020202020204" pitchFamily="34" charset="0"/>
            <a:buChar char="•"/>
          </a:pPr>
          <a:r>
            <a:rPr lang="en-US" sz="2300" dirty="0"/>
            <a:t>    </a:t>
          </a:r>
          <a:r>
            <a:rPr lang="en-US" sz="3200" dirty="0">
              <a:solidFill>
                <a:schemeClr val="tx1"/>
              </a:solidFill>
            </a:rPr>
            <a:t>10 days</a:t>
          </a:r>
          <a:endParaRPr lang="en-US" sz="2300" dirty="0">
            <a:solidFill>
              <a:schemeClr val="tx1"/>
            </a:solidFill>
          </a:endParaRPr>
        </a:p>
      </dgm:t>
    </dgm:pt>
    <dgm:pt modelId="{490ED69F-CC8E-49D7-B483-591A832531ED}" type="parTrans" cxnId="{A4B107A6-9A66-4E3D-BD60-799EDDEA1348}">
      <dgm:prSet/>
      <dgm:spPr/>
      <dgm:t>
        <a:bodyPr/>
        <a:lstStyle/>
        <a:p>
          <a:endParaRPr lang="en-US"/>
        </a:p>
      </dgm:t>
    </dgm:pt>
    <dgm:pt modelId="{61460870-40A8-4611-9F5F-9D64D54DB7F9}" type="sibTrans" cxnId="{A4B107A6-9A66-4E3D-BD60-799EDDEA1348}">
      <dgm:prSet/>
      <dgm:spPr/>
      <dgm:t>
        <a:bodyPr/>
        <a:lstStyle/>
        <a:p>
          <a:endParaRPr lang="en-US"/>
        </a:p>
      </dgm:t>
    </dgm:pt>
    <dgm:pt modelId="{C99C0584-4C69-428E-B705-66B297F8A8B0}" type="pres">
      <dgm:prSet presAssocID="{B09A84AB-F40E-49FF-9746-1E1387D887E7}" presName="Name0" presStyleCnt="0">
        <dgm:presLayoutVars>
          <dgm:dir/>
          <dgm:animLvl val="lvl"/>
          <dgm:resizeHandles val="exact"/>
        </dgm:presLayoutVars>
      </dgm:prSet>
      <dgm:spPr/>
    </dgm:pt>
    <dgm:pt modelId="{ED477B27-9B62-4AA4-BD57-7DB1776E20F4}" type="pres">
      <dgm:prSet presAssocID="{A1AE96F7-7C32-4694-8472-E660CDA2F28B}" presName="linNode" presStyleCnt="0"/>
      <dgm:spPr/>
    </dgm:pt>
    <dgm:pt modelId="{2911C8FB-B3CE-4EF9-8F99-DA934BC9A1AA}" type="pres">
      <dgm:prSet presAssocID="{A1AE96F7-7C32-4694-8472-E660CDA2F28B}" presName="parentText" presStyleLbl="node1" presStyleIdx="0" presStyleCnt="5">
        <dgm:presLayoutVars>
          <dgm:chMax val="1"/>
          <dgm:bulletEnabled val="1"/>
        </dgm:presLayoutVars>
      </dgm:prSet>
      <dgm:spPr/>
    </dgm:pt>
    <dgm:pt modelId="{45189177-3CAD-4A77-AB33-A87D3A10DD63}" type="pres">
      <dgm:prSet presAssocID="{A1AE96F7-7C32-4694-8472-E660CDA2F28B}" presName="descendantText" presStyleLbl="alignAccFollowNode1" presStyleIdx="0" presStyleCnt="3">
        <dgm:presLayoutVars>
          <dgm:bulletEnabled val="1"/>
        </dgm:presLayoutVars>
      </dgm:prSet>
      <dgm:spPr/>
    </dgm:pt>
    <dgm:pt modelId="{7C5A117D-009B-49C2-AF9D-53B23BF27937}" type="pres">
      <dgm:prSet presAssocID="{386E1F88-EB40-4EB2-B2F3-D424A242D137}" presName="sp" presStyleCnt="0"/>
      <dgm:spPr/>
    </dgm:pt>
    <dgm:pt modelId="{3430DD2C-B83A-4BB0-BF1A-1E68B38BA5C4}" type="pres">
      <dgm:prSet presAssocID="{0A3D9CD4-5D04-4821-9F0C-C9665663EE13}" presName="linNode" presStyleCnt="0"/>
      <dgm:spPr/>
    </dgm:pt>
    <dgm:pt modelId="{AD268050-4D59-44B8-8AD8-64DEC9E5694C}" type="pres">
      <dgm:prSet presAssocID="{0A3D9CD4-5D04-4821-9F0C-C9665663EE13}" presName="parentText" presStyleLbl="node1" presStyleIdx="1" presStyleCnt="5">
        <dgm:presLayoutVars>
          <dgm:chMax val="1"/>
          <dgm:bulletEnabled val="1"/>
        </dgm:presLayoutVars>
      </dgm:prSet>
      <dgm:spPr/>
    </dgm:pt>
    <dgm:pt modelId="{C2D10EF5-9720-47D9-85D9-9DEC17260971}" type="pres">
      <dgm:prSet presAssocID="{0A3D9CD4-5D04-4821-9F0C-C9665663EE13}" presName="descendantText" presStyleLbl="alignAccFollowNode1" presStyleIdx="1" presStyleCnt="3">
        <dgm:presLayoutVars>
          <dgm:bulletEnabled val="1"/>
        </dgm:presLayoutVars>
      </dgm:prSet>
      <dgm:spPr/>
    </dgm:pt>
    <dgm:pt modelId="{E90833E5-F109-40A5-9BF7-9A741ABA4D19}" type="pres">
      <dgm:prSet presAssocID="{A55C37BB-17A1-4F0A-893F-12321E1CA913}" presName="sp" presStyleCnt="0"/>
      <dgm:spPr/>
    </dgm:pt>
    <dgm:pt modelId="{80B27526-8C1A-4DE6-BA8E-1ABC165BCD0D}" type="pres">
      <dgm:prSet presAssocID="{D9941ED0-B5F3-447C-A621-3C46E28D9A55}" presName="linNode" presStyleCnt="0"/>
      <dgm:spPr/>
    </dgm:pt>
    <dgm:pt modelId="{1F60CA52-66CD-4019-9DD2-5473CDA8E681}" type="pres">
      <dgm:prSet presAssocID="{D9941ED0-B5F3-447C-A621-3C46E28D9A55}" presName="parentText" presStyleLbl="node1" presStyleIdx="2" presStyleCnt="5">
        <dgm:presLayoutVars>
          <dgm:chMax val="1"/>
          <dgm:bulletEnabled val="1"/>
        </dgm:presLayoutVars>
      </dgm:prSet>
      <dgm:spPr/>
    </dgm:pt>
    <dgm:pt modelId="{C88A970C-35D1-4C50-A3B7-F9F7CE863063}" type="pres">
      <dgm:prSet presAssocID="{D9941ED0-B5F3-447C-A621-3C46E28D9A55}" presName="descendantText" presStyleLbl="alignAccFollowNode1" presStyleIdx="2" presStyleCnt="3" custLinFactNeighborY="0">
        <dgm:presLayoutVars>
          <dgm:bulletEnabled val="1"/>
        </dgm:presLayoutVars>
      </dgm:prSet>
      <dgm:spPr/>
    </dgm:pt>
    <dgm:pt modelId="{7D8D2C7E-52CD-49D0-9611-A80ED61D3302}" type="pres">
      <dgm:prSet presAssocID="{38C68FB7-E6DD-43BF-AC87-D81286053AA0}" presName="sp" presStyleCnt="0"/>
      <dgm:spPr/>
    </dgm:pt>
    <dgm:pt modelId="{2F4C7E11-60ED-412B-A5DA-7C6B4BBA25F8}" type="pres">
      <dgm:prSet presAssocID="{3CDEF61E-2AEB-4697-8864-34B902FB3A14}" presName="linNode" presStyleCnt="0"/>
      <dgm:spPr/>
    </dgm:pt>
    <dgm:pt modelId="{8439CEEB-40A0-4356-8108-6966656E0796}" type="pres">
      <dgm:prSet presAssocID="{3CDEF61E-2AEB-4697-8864-34B902FB3A14}" presName="parentText" presStyleLbl="node1" presStyleIdx="3" presStyleCnt="5">
        <dgm:presLayoutVars>
          <dgm:chMax val="1"/>
          <dgm:bulletEnabled val="1"/>
        </dgm:presLayoutVars>
      </dgm:prSet>
      <dgm:spPr/>
    </dgm:pt>
    <dgm:pt modelId="{E7207EBB-6746-4ACE-84B7-366608A30457}" type="pres">
      <dgm:prSet presAssocID="{7711B729-C95D-4E70-BCEE-8213DA1485CC}" presName="sp" presStyleCnt="0"/>
      <dgm:spPr/>
    </dgm:pt>
    <dgm:pt modelId="{52AAAAFF-9832-442E-AF11-105BB4B3DDB5}" type="pres">
      <dgm:prSet presAssocID="{79D44932-7FEC-4CBC-9D65-DDB969F35DA2}" presName="linNode" presStyleCnt="0"/>
      <dgm:spPr/>
    </dgm:pt>
    <dgm:pt modelId="{CC1244D0-41A4-4AB0-A649-2CFCEE0E0CEA}" type="pres">
      <dgm:prSet presAssocID="{79D44932-7FEC-4CBC-9D65-DDB969F35DA2}" presName="parentText" presStyleLbl="node1" presStyleIdx="4" presStyleCnt="5" custScaleX="180475" custScaleY="70883" custLinFactX="2697" custLinFactNeighborX="100000" custLinFactNeighborY="-88489">
        <dgm:presLayoutVars>
          <dgm:chMax val="1"/>
          <dgm:bulletEnabled val="1"/>
        </dgm:presLayoutVars>
      </dgm:prSet>
      <dgm:spPr/>
    </dgm:pt>
  </dgm:ptLst>
  <dgm:cxnLst>
    <dgm:cxn modelId="{95A76A1C-6212-45DC-B0D6-0ABC38793FC1}" srcId="{B09A84AB-F40E-49FF-9746-1E1387D887E7}" destId="{0A3D9CD4-5D04-4821-9F0C-C9665663EE13}" srcOrd="1" destOrd="0" parTransId="{6B0ACA88-A464-406F-9D59-92D3452D97E2}" sibTransId="{A55C37BB-17A1-4F0A-893F-12321E1CA913}"/>
    <dgm:cxn modelId="{C98C0D29-75C0-4CDE-9ED3-3D7F07E34F18}" type="presOf" srcId="{B09A84AB-F40E-49FF-9746-1E1387D887E7}" destId="{C99C0584-4C69-428E-B705-66B297F8A8B0}" srcOrd="0" destOrd="0" presId="urn:microsoft.com/office/officeart/2005/8/layout/vList5"/>
    <dgm:cxn modelId="{C2A8632B-3C40-4C67-953B-ECE6DA222BF7}" type="presOf" srcId="{A1AE96F7-7C32-4694-8472-E660CDA2F28B}" destId="{2911C8FB-B3CE-4EF9-8F99-DA934BC9A1AA}" srcOrd="0" destOrd="0" presId="urn:microsoft.com/office/officeart/2005/8/layout/vList5"/>
    <dgm:cxn modelId="{E3D99E38-DF9F-41E2-B9C8-AFEBDF48DB71}" srcId="{0A3D9CD4-5D04-4821-9F0C-C9665663EE13}" destId="{A368EEBE-4332-4B74-AED1-145EF60F9BAA}" srcOrd="0" destOrd="0" parTransId="{09A55047-88FF-4880-B317-CED399E5513A}" sibTransId="{97BBD904-5341-4DAE-B76E-D65131C76976}"/>
    <dgm:cxn modelId="{2097A541-0BF4-42F5-869D-7030B46206D3}" type="presOf" srcId="{A368EEBE-4332-4B74-AED1-145EF60F9BAA}" destId="{C2D10EF5-9720-47D9-85D9-9DEC17260971}" srcOrd="0" destOrd="0" presId="urn:microsoft.com/office/officeart/2005/8/layout/vList5"/>
    <dgm:cxn modelId="{2C287942-B45B-4E7E-9481-735907F6C4DE}" type="presOf" srcId="{79D44932-7FEC-4CBC-9D65-DDB969F35DA2}" destId="{CC1244D0-41A4-4AB0-A649-2CFCEE0E0CEA}" srcOrd="0" destOrd="0" presId="urn:microsoft.com/office/officeart/2005/8/layout/vList5"/>
    <dgm:cxn modelId="{A588AA69-8F07-4A7A-B7FD-15DE955E704D}" type="presOf" srcId="{3CDEF61E-2AEB-4697-8864-34B902FB3A14}" destId="{8439CEEB-40A0-4356-8108-6966656E0796}" srcOrd="0" destOrd="0" presId="urn:microsoft.com/office/officeart/2005/8/layout/vList5"/>
    <dgm:cxn modelId="{E0B0456B-E51C-451C-9E76-33BA720663BC}" srcId="{B09A84AB-F40E-49FF-9746-1E1387D887E7}" destId="{3CDEF61E-2AEB-4697-8864-34B902FB3A14}" srcOrd="3" destOrd="0" parTransId="{B1F86D36-9E4F-4D84-B1BB-766B6F3C6699}" sibTransId="{7711B729-C95D-4E70-BCEE-8213DA1485CC}"/>
    <dgm:cxn modelId="{12628F73-87BE-4E86-8ABE-761CAF1DCFD3}" srcId="{A1AE96F7-7C32-4694-8472-E660CDA2F28B}" destId="{3670F496-B5F7-497E-8A6D-7D0FD27DCD9E}" srcOrd="0" destOrd="0" parTransId="{F1FD9FBB-A508-4776-B079-2387F45FBB58}" sibTransId="{943A1A4C-249F-44B8-8A88-A49876A90FA6}"/>
    <dgm:cxn modelId="{A7DD8B75-6B32-4077-85A5-41E149957CC8}" type="presOf" srcId="{D9941ED0-B5F3-447C-A621-3C46E28D9A55}" destId="{1F60CA52-66CD-4019-9DD2-5473CDA8E681}" srcOrd="0" destOrd="0" presId="urn:microsoft.com/office/officeart/2005/8/layout/vList5"/>
    <dgm:cxn modelId="{C3EE4B7E-9046-4AF6-ADD0-2DE58FAFCDF9}" type="presOf" srcId="{67C28B68-778C-4AE1-B604-C574AD68BF50}" destId="{C88A970C-35D1-4C50-A3B7-F9F7CE863063}" srcOrd="0" destOrd="0" presId="urn:microsoft.com/office/officeart/2005/8/layout/vList5"/>
    <dgm:cxn modelId="{74029498-7794-4127-950F-F6B837512C6B}" srcId="{B09A84AB-F40E-49FF-9746-1E1387D887E7}" destId="{D9941ED0-B5F3-447C-A621-3C46E28D9A55}" srcOrd="2" destOrd="0" parTransId="{913F6228-9DB2-4F4A-B702-437C7B7AD00E}" sibTransId="{38C68FB7-E6DD-43BF-AC87-D81286053AA0}"/>
    <dgm:cxn modelId="{13279B9C-508A-4DFB-970C-AA8FED15DBA1}" type="presOf" srcId="{3670F496-B5F7-497E-8A6D-7D0FD27DCD9E}" destId="{45189177-3CAD-4A77-AB33-A87D3A10DD63}" srcOrd="0" destOrd="0" presId="urn:microsoft.com/office/officeart/2005/8/layout/vList5"/>
    <dgm:cxn modelId="{A4B107A6-9A66-4E3D-BD60-799EDDEA1348}" srcId="{B09A84AB-F40E-49FF-9746-1E1387D887E7}" destId="{79D44932-7FEC-4CBC-9D65-DDB969F35DA2}" srcOrd="4" destOrd="0" parTransId="{490ED69F-CC8E-49D7-B483-591A832531ED}" sibTransId="{61460870-40A8-4611-9F5F-9D64D54DB7F9}"/>
    <dgm:cxn modelId="{C43CD4B5-B315-4753-AFC7-4A19B5A71035}" srcId="{B09A84AB-F40E-49FF-9746-1E1387D887E7}" destId="{A1AE96F7-7C32-4694-8472-E660CDA2F28B}" srcOrd="0" destOrd="0" parTransId="{3B029381-6EDE-4763-A6B1-E998D5D6273F}" sibTransId="{386E1F88-EB40-4EB2-B2F3-D424A242D137}"/>
    <dgm:cxn modelId="{C71D48BB-B9B6-495B-A694-1B0D5ACE0B51}" type="presOf" srcId="{0A3D9CD4-5D04-4821-9F0C-C9665663EE13}" destId="{AD268050-4D59-44B8-8AD8-64DEC9E5694C}" srcOrd="0" destOrd="0" presId="urn:microsoft.com/office/officeart/2005/8/layout/vList5"/>
    <dgm:cxn modelId="{84B15AE1-19BA-42B7-9503-7F90517B1A68}" srcId="{D9941ED0-B5F3-447C-A621-3C46E28D9A55}" destId="{67C28B68-778C-4AE1-B604-C574AD68BF50}" srcOrd="0" destOrd="0" parTransId="{A4FFB2DC-20EC-43D5-BDF2-B2F3F4DF74A2}" sibTransId="{76E42B1E-5603-4147-A43D-DA19B2794DA0}"/>
    <dgm:cxn modelId="{D5310B76-201E-4C95-9B30-602922B64D80}" type="presParOf" srcId="{C99C0584-4C69-428E-B705-66B297F8A8B0}" destId="{ED477B27-9B62-4AA4-BD57-7DB1776E20F4}" srcOrd="0" destOrd="0" presId="urn:microsoft.com/office/officeart/2005/8/layout/vList5"/>
    <dgm:cxn modelId="{22162D20-90CB-4748-A3B0-D17193626A0B}" type="presParOf" srcId="{ED477B27-9B62-4AA4-BD57-7DB1776E20F4}" destId="{2911C8FB-B3CE-4EF9-8F99-DA934BC9A1AA}" srcOrd="0" destOrd="0" presId="urn:microsoft.com/office/officeart/2005/8/layout/vList5"/>
    <dgm:cxn modelId="{F11DCF4D-69BC-4F92-99AC-C3B63491006A}" type="presParOf" srcId="{ED477B27-9B62-4AA4-BD57-7DB1776E20F4}" destId="{45189177-3CAD-4A77-AB33-A87D3A10DD63}" srcOrd="1" destOrd="0" presId="urn:microsoft.com/office/officeart/2005/8/layout/vList5"/>
    <dgm:cxn modelId="{4DB6F70B-DAC8-4CC3-B16A-1359515AA477}" type="presParOf" srcId="{C99C0584-4C69-428E-B705-66B297F8A8B0}" destId="{7C5A117D-009B-49C2-AF9D-53B23BF27937}" srcOrd="1" destOrd="0" presId="urn:microsoft.com/office/officeart/2005/8/layout/vList5"/>
    <dgm:cxn modelId="{D241E197-5BDF-4429-BB60-69C19FA79324}" type="presParOf" srcId="{C99C0584-4C69-428E-B705-66B297F8A8B0}" destId="{3430DD2C-B83A-4BB0-BF1A-1E68B38BA5C4}" srcOrd="2" destOrd="0" presId="urn:microsoft.com/office/officeart/2005/8/layout/vList5"/>
    <dgm:cxn modelId="{BD06A69C-3D4D-4486-9692-325E23F7A1A7}" type="presParOf" srcId="{3430DD2C-B83A-4BB0-BF1A-1E68B38BA5C4}" destId="{AD268050-4D59-44B8-8AD8-64DEC9E5694C}" srcOrd="0" destOrd="0" presId="urn:microsoft.com/office/officeart/2005/8/layout/vList5"/>
    <dgm:cxn modelId="{2E05260E-BE6A-414F-A132-9C292E59237D}" type="presParOf" srcId="{3430DD2C-B83A-4BB0-BF1A-1E68B38BA5C4}" destId="{C2D10EF5-9720-47D9-85D9-9DEC17260971}" srcOrd="1" destOrd="0" presId="urn:microsoft.com/office/officeart/2005/8/layout/vList5"/>
    <dgm:cxn modelId="{20DBD378-9D91-417D-BE48-317C72EE861B}" type="presParOf" srcId="{C99C0584-4C69-428E-B705-66B297F8A8B0}" destId="{E90833E5-F109-40A5-9BF7-9A741ABA4D19}" srcOrd="3" destOrd="0" presId="urn:microsoft.com/office/officeart/2005/8/layout/vList5"/>
    <dgm:cxn modelId="{99C81CBB-6A9F-42E3-BC39-81BCA2170B09}" type="presParOf" srcId="{C99C0584-4C69-428E-B705-66B297F8A8B0}" destId="{80B27526-8C1A-4DE6-BA8E-1ABC165BCD0D}" srcOrd="4" destOrd="0" presId="urn:microsoft.com/office/officeart/2005/8/layout/vList5"/>
    <dgm:cxn modelId="{686F466A-6DE1-4B27-B0D0-80D83DB3621C}" type="presParOf" srcId="{80B27526-8C1A-4DE6-BA8E-1ABC165BCD0D}" destId="{1F60CA52-66CD-4019-9DD2-5473CDA8E681}" srcOrd="0" destOrd="0" presId="urn:microsoft.com/office/officeart/2005/8/layout/vList5"/>
    <dgm:cxn modelId="{7D53DD5A-6426-4A36-8415-E9CC06B8AF2C}" type="presParOf" srcId="{80B27526-8C1A-4DE6-BA8E-1ABC165BCD0D}" destId="{C88A970C-35D1-4C50-A3B7-F9F7CE863063}" srcOrd="1" destOrd="0" presId="urn:microsoft.com/office/officeart/2005/8/layout/vList5"/>
    <dgm:cxn modelId="{4D62C9A8-C333-4600-9BAE-F1B5C85AFD32}" type="presParOf" srcId="{C99C0584-4C69-428E-B705-66B297F8A8B0}" destId="{7D8D2C7E-52CD-49D0-9611-A80ED61D3302}" srcOrd="5" destOrd="0" presId="urn:microsoft.com/office/officeart/2005/8/layout/vList5"/>
    <dgm:cxn modelId="{550D2956-FB70-4690-95AC-535D6469143F}" type="presParOf" srcId="{C99C0584-4C69-428E-B705-66B297F8A8B0}" destId="{2F4C7E11-60ED-412B-A5DA-7C6B4BBA25F8}" srcOrd="6" destOrd="0" presId="urn:microsoft.com/office/officeart/2005/8/layout/vList5"/>
    <dgm:cxn modelId="{1FFECDB7-1D24-4582-B0C3-D82B560B1762}" type="presParOf" srcId="{2F4C7E11-60ED-412B-A5DA-7C6B4BBA25F8}" destId="{8439CEEB-40A0-4356-8108-6966656E0796}" srcOrd="0" destOrd="0" presId="urn:microsoft.com/office/officeart/2005/8/layout/vList5"/>
    <dgm:cxn modelId="{76E53ADA-9330-427E-8363-18EE8DBA6667}" type="presParOf" srcId="{C99C0584-4C69-428E-B705-66B297F8A8B0}" destId="{E7207EBB-6746-4ACE-84B7-366608A30457}" srcOrd="7" destOrd="0" presId="urn:microsoft.com/office/officeart/2005/8/layout/vList5"/>
    <dgm:cxn modelId="{7D853C44-30A4-4B5A-AA40-1870FD5215CE}" type="presParOf" srcId="{C99C0584-4C69-428E-B705-66B297F8A8B0}" destId="{52AAAAFF-9832-442E-AF11-105BB4B3DDB5}" srcOrd="8" destOrd="0" presId="urn:microsoft.com/office/officeart/2005/8/layout/vList5"/>
    <dgm:cxn modelId="{4ECAD2A8-D5A2-442A-B095-D07820F33679}" type="presParOf" srcId="{52AAAAFF-9832-442E-AF11-105BB4B3DDB5}" destId="{CC1244D0-41A4-4AB0-A649-2CFCEE0E0CEA}"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C30C58-D38D-46D1-8A3A-9A6562D30154}" type="doc">
      <dgm:prSet loTypeId="urn:microsoft.com/office/officeart/2005/8/layout/cycle6" loCatId="relationship" qsTypeId="urn:microsoft.com/office/officeart/2005/8/quickstyle/3d3" qsCatId="3D" csTypeId="urn:microsoft.com/office/officeart/2005/8/colors/accent1_2" csCatId="accent1" phldr="1"/>
      <dgm:spPr/>
      <dgm:t>
        <a:bodyPr/>
        <a:lstStyle/>
        <a:p>
          <a:endParaRPr lang="en-US"/>
        </a:p>
      </dgm:t>
    </dgm:pt>
    <dgm:pt modelId="{069D3D70-0F4D-4BB6-AF72-1C734F687F5A}">
      <dgm:prSet phldrT="[Text]" custT="1"/>
      <dgm:spPr/>
      <dgm:t>
        <a:bodyPr/>
        <a:lstStyle/>
        <a:p>
          <a:r>
            <a:rPr lang="en-US" sz="2400" dirty="0"/>
            <a:t>Duties</a:t>
          </a:r>
        </a:p>
      </dgm:t>
    </dgm:pt>
    <dgm:pt modelId="{E6A6BA4A-7565-4951-BD91-0069D42A32B4}" type="parTrans" cxnId="{0B2D47EF-CBD8-4643-A678-21B45F2B2DCB}">
      <dgm:prSet/>
      <dgm:spPr/>
      <dgm:t>
        <a:bodyPr/>
        <a:lstStyle/>
        <a:p>
          <a:endParaRPr lang="en-US"/>
        </a:p>
      </dgm:t>
    </dgm:pt>
    <dgm:pt modelId="{F84D9E3B-A70D-45EE-BEBA-7DA7A3D5A327}" type="sibTrans" cxnId="{0B2D47EF-CBD8-4643-A678-21B45F2B2DCB}">
      <dgm:prSet/>
      <dgm:spPr/>
      <dgm:t>
        <a:bodyPr/>
        <a:lstStyle/>
        <a:p>
          <a:endParaRPr lang="en-US"/>
        </a:p>
      </dgm:t>
    </dgm:pt>
    <dgm:pt modelId="{D17179E2-15DA-4373-84C3-3300F190168D}">
      <dgm:prSet phldrT="[Text]" custT="1"/>
      <dgm:spPr/>
      <dgm:t>
        <a:bodyPr/>
        <a:lstStyle/>
        <a:p>
          <a:r>
            <a:rPr lang="en-US" sz="2000" dirty="0"/>
            <a:t>Supervision</a:t>
          </a:r>
        </a:p>
      </dgm:t>
    </dgm:pt>
    <dgm:pt modelId="{AF25ABB7-5B9F-4A68-A111-6F9F3C80814C}" type="parTrans" cxnId="{6A5D817A-7681-416D-A86F-A0AC9AE31A5F}">
      <dgm:prSet/>
      <dgm:spPr/>
      <dgm:t>
        <a:bodyPr/>
        <a:lstStyle/>
        <a:p>
          <a:endParaRPr lang="en-US"/>
        </a:p>
      </dgm:t>
    </dgm:pt>
    <dgm:pt modelId="{F7FD6C91-CA63-4DC8-95BA-12F1DC41A9BA}" type="sibTrans" cxnId="{6A5D817A-7681-416D-A86F-A0AC9AE31A5F}">
      <dgm:prSet/>
      <dgm:spPr/>
      <dgm:t>
        <a:bodyPr/>
        <a:lstStyle/>
        <a:p>
          <a:endParaRPr lang="en-US"/>
        </a:p>
      </dgm:t>
    </dgm:pt>
    <dgm:pt modelId="{31034A04-0AA6-424A-9D33-D13C746AD634}">
      <dgm:prSet phldrT="[Text]" custT="1"/>
      <dgm:spPr/>
      <dgm:t>
        <a:bodyPr/>
        <a:lstStyle/>
        <a:p>
          <a:r>
            <a:rPr lang="en-US" sz="2000" dirty="0"/>
            <a:t>Compensation</a:t>
          </a:r>
        </a:p>
      </dgm:t>
    </dgm:pt>
    <dgm:pt modelId="{3D844992-6C40-4D05-B51B-00A0FB952FAD}" type="parTrans" cxnId="{A2A3107D-2A84-43A5-AC76-1DF5D1C2D339}">
      <dgm:prSet/>
      <dgm:spPr/>
      <dgm:t>
        <a:bodyPr/>
        <a:lstStyle/>
        <a:p>
          <a:endParaRPr lang="en-US"/>
        </a:p>
      </dgm:t>
    </dgm:pt>
    <dgm:pt modelId="{FCF0E67C-3FD4-45D5-81B2-BA9697DE476C}" type="sibTrans" cxnId="{A2A3107D-2A84-43A5-AC76-1DF5D1C2D339}">
      <dgm:prSet/>
      <dgm:spPr/>
      <dgm:t>
        <a:bodyPr/>
        <a:lstStyle/>
        <a:p>
          <a:endParaRPr lang="en-US"/>
        </a:p>
      </dgm:t>
    </dgm:pt>
    <dgm:pt modelId="{4521F483-4156-4CF7-B1CF-FDE7C3B03DBC}">
      <dgm:prSet phldrT="[Text]" custT="1"/>
      <dgm:spPr/>
      <dgm:t>
        <a:bodyPr/>
        <a:lstStyle/>
        <a:p>
          <a:r>
            <a:rPr lang="en-US" sz="2400" dirty="0"/>
            <a:t>Duration</a:t>
          </a:r>
        </a:p>
      </dgm:t>
    </dgm:pt>
    <dgm:pt modelId="{3628AD0C-1F58-48BF-9163-E5B5B19E5D27}" type="parTrans" cxnId="{36148551-7909-4A80-A40D-BC86EA2A8FAC}">
      <dgm:prSet/>
      <dgm:spPr/>
      <dgm:t>
        <a:bodyPr/>
        <a:lstStyle/>
        <a:p>
          <a:endParaRPr lang="en-US"/>
        </a:p>
      </dgm:t>
    </dgm:pt>
    <dgm:pt modelId="{4DC78B51-551D-4746-878C-79BBD25C749A}" type="sibTrans" cxnId="{36148551-7909-4A80-A40D-BC86EA2A8FAC}">
      <dgm:prSet/>
      <dgm:spPr/>
      <dgm:t>
        <a:bodyPr/>
        <a:lstStyle/>
        <a:p>
          <a:endParaRPr lang="en-US"/>
        </a:p>
      </dgm:t>
    </dgm:pt>
    <dgm:pt modelId="{ED46AAB2-AD70-4681-9EBF-F9F4490C1E31}">
      <dgm:prSet phldrT="[Text]" custT="1"/>
      <dgm:spPr/>
      <dgm:t>
        <a:bodyPr/>
        <a:lstStyle/>
        <a:p>
          <a:r>
            <a:rPr lang="en-US" sz="2000" dirty="0"/>
            <a:t>Termination</a:t>
          </a:r>
        </a:p>
      </dgm:t>
    </dgm:pt>
    <dgm:pt modelId="{C7DCBA1C-C218-4D0A-8325-8A54DA72828E}" type="parTrans" cxnId="{82CBC034-66A2-4A32-9867-2776688C3355}">
      <dgm:prSet/>
      <dgm:spPr/>
      <dgm:t>
        <a:bodyPr/>
        <a:lstStyle/>
        <a:p>
          <a:endParaRPr lang="en-US"/>
        </a:p>
      </dgm:t>
    </dgm:pt>
    <dgm:pt modelId="{F1579A61-7EC2-4A6B-8BFC-FACF9EAE3350}" type="sibTrans" cxnId="{82CBC034-66A2-4A32-9867-2776688C3355}">
      <dgm:prSet/>
      <dgm:spPr/>
      <dgm:t>
        <a:bodyPr/>
        <a:lstStyle/>
        <a:p>
          <a:endParaRPr lang="en-US"/>
        </a:p>
      </dgm:t>
    </dgm:pt>
    <dgm:pt modelId="{4D5FB7E2-88A5-47E1-AB21-E5A568E1AD60}" type="pres">
      <dgm:prSet presAssocID="{30C30C58-D38D-46D1-8A3A-9A6562D30154}" presName="cycle" presStyleCnt="0">
        <dgm:presLayoutVars>
          <dgm:dir/>
          <dgm:resizeHandles val="exact"/>
        </dgm:presLayoutVars>
      </dgm:prSet>
      <dgm:spPr/>
    </dgm:pt>
    <dgm:pt modelId="{15A14A89-F02A-4364-9913-E569CDC6480A}" type="pres">
      <dgm:prSet presAssocID="{069D3D70-0F4D-4BB6-AF72-1C734F687F5A}" presName="node" presStyleLbl="node1" presStyleIdx="0" presStyleCnt="5">
        <dgm:presLayoutVars>
          <dgm:bulletEnabled val="1"/>
        </dgm:presLayoutVars>
      </dgm:prSet>
      <dgm:spPr/>
    </dgm:pt>
    <dgm:pt modelId="{539B1EE0-6947-4B1B-9D5C-00BF56472D5B}" type="pres">
      <dgm:prSet presAssocID="{069D3D70-0F4D-4BB6-AF72-1C734F687F5A}" presName="spNode" presStyleCnt="0"/>
      <dgm:spPr/>
    </dgm:pt>
    <dgm:pt modelId="{3BB36C56-6952-49FB-881E-6C4C1EB54D27}" type="pres">
      <dgm:prSet presAssocID="{F84D9E3B-A70D-45EE-BEBA-7DA7A3D5A327}" presName="sibTrans" presStyleLbl="sibTrans1D1" presStyleIdx="0" presStyleCnt="5"/>
      <dgm:spPr/>
    </dgm:pt>
    <dgm:pt modelId="{8EEFD170-3882-4D4A-A622-0F2E0B87C65D}" type="pres">
      <dgm:prSet presAssocID="{D17179E2-15DA-4373-84C3-3300F190168D}" presName="node" presStyleLbl="node1" presStyleIdx="1" presStyleCnt="5" custScaleX="140963">
        <dgm:presLayoutVars>
          <dgm:bulletEnabled val="1"/>
        </dgm:presLayoutVars>
      </dgm:prSet>
      <dgm:spPr/>
    </dgm:pt>
    <dgm:pt modelId="{FC735CB5-9390-4477-88B5-CCEE757FF379}" type="pres">
      <dgm:prSet presAssocID="{D17179E2-15DA-4373-84C3-3300F190168D}" presName="spNode" presStyleCnt="0"/>
      <dgm:spPr/>
    </dgm:pt>
    <dgm:pt modelId="{9F3C10D7-0299-4DD8-9EEA-7C5C7075D1CA}" type="pres">
      <dgm:prSet presAssocID="{F7FD6C91-CA63-4DC8-95BA-12F1DC41A9BA}" presName="sibTrans" presStyleLbl="sibTrans1D1" presStyleIdx="1" presStyleCnt="5"/>
      <dgm:spPr/>
    </dgm:pt>
    <dgm:pt modelId="{98D46863-498C-4F52-99D1-9CB1453628BA}" type="pres">
      <dgm:prSet presAssocID="{31034A04-0AA6-424A-9D33-D13C746AD634}" presName="node" presStyleLbl="node1" presStyleIdx="2" presStyleCnt="5" custScaleX="157819" custRadScaleRad="104332" custRadScaleInc="-73570">
        <dgm:presLayoutVars>
          <dgm:bulletEnabled val="1"/>
        </dgm:presLayoutVars>
      </dgm:prSet>
      <dgm:spPr/>
    </dgm:pt>
    <dgm:pt modelId="{2D4FCFD2-6D29-42CE-B322-28A07C4AE216}" type="pres">
      <dgm:prSet presAssocID="{31034A04-0AA6-424A-9D33-D13C746AD634}" presName="spNode" presStyleCnt="0"/>
      <dgm:spPr/>
    </dgm:pt>
    <dgm:pt modelId="{1388C2FF-7C6E-46E3-B8DC-B70CF0FABFDF}" type="pres">
      <dgm:prSet presAssocID="{FCF0E67C-3FD4-45D5-81B2-BA9697DE476C}" presName="sibTrans" presStyleLbl="sibTrans1D1" presStyleIdx="2" presStyleCnt="5"/>
      <dgm:spPr/>
    </dgm:pt>
    <dgm:pt modelId="{3EA8D301-3D58-4076-813F-FDCBA786DADE}" type="pres">
      <dgm:prSet presAssocID="{4521F483-4156-4CF7-B1CF-FDE7C3B03DBC}" presName="node" presStyleLbl="node1" presStyleIdx="3" presStyleCnt="5" custScaleX="137368">
        <dgm:presLayoutVars>
          <dgm:bulletEnabled val="1"/>
        </dgm:presLayoutVars>
      </dgm:prSet>
      <dgm:spPr/>
    </dgm:pt>
    <dgm:pt modelId="{482870BD-A6BB-4277-AF21-A7467E5D24A7}" type="pres">
      <dgm:prSet presAssocID="{4521F483-4156-4CF7-B1CF-FDE7C3B03DBC}" presName="spNode" presStyleCnt="0"/>
      <dgm:spPr/>
    </dgm:pt>
    <dgm:pt modelId="{E200AD22-D117-4EB6-8FF6-125977DE6148}" type="pres">
      <dgm:prSet presAssocID="{4DC78B51-551D-4746-878C-79BBD25C749A}" presName="sibTrans" presStyleLbl="sibTrans1D1" presStyleIdx="3" presStyleCnt="5"/>
      <dgm:spPr/>
    </dgm:pt>
    <dgm:pt modelId="{8A4E040C-BE36-4302-A3BD-F397E77EB8DA}" type="pres">
      <dgm:prSet presAssocID="{ED46AAB2-AD70-4681-9EBF-F9F4490C1E31}" presName="node" presStyleLbl="node1" presStyleIdx="4" presStyleCnt="5" custScaleX="125552">
        <dgm:presLayoutVars>
          <dgm:bulletEnabled val="1"/>
        </dgm:presLayoutVars>
      </dgm:prSet>
      <dgm:spPr/>
    </dgm:pt>
    <dgm:pt modelId="{54052F08-436D-47D5-9EB2-DB4B414545B8}" type="pres">
      <dgm:prSet presAssocID="{ED46AAB2-AD70-4681-9EBF-F9F4490C1E31}" presName="spNode" presStyleCnt="0"/>
      <dgm:spPr/>
    </dgm:pt>
    <dgm:pt modelId="{8779D34B-7017-4176-BF36-A8DC1A789A2A}" type="pres">
      <dgm:prSet presAssocID="{F1579A61-7EC2-4A6B-8BFC-FACF9EAE3350}" presName="sibTrans" presStyleLbl="sibTrans1D1" presStyleIdx="4" presStyleCnt="5"/>
      <dgm:spPr/>
    </dgm:pt>
  </dgm:ptLst>
  <dgm:cxnLst>
    <dgm:cxn modelId="{82CBC034-66A2-4A32-9867-2776688C3355}" srcId="{30C30C58-D38D-46D1-8A3A-9A6562D30154}" destId="{ED46AAB2-AD70-4681-9EBF-F9F4490C1E31}" srcOrd="4" destOrd="0" parTransId="{C7DCBA1C-C218-4D0A-8325-8A54DA72828E}" sibTransId="{F1579A61-7EC2-4A6B-8BFC-FACF9EAE3350}"/>
    <dgm:cxn modelId="{2589753B-642B-44FC-B30E-E91C0EF464BD}" type="presOf" srcId="{4DC78B51-551D-4746-878C-79BBD25C749A}" destId="{E200AD22-D117-4EB6-8FF6-125977DE6148}" srcOrd="0" destOrd="0" presId="urn:microsoft.com/office/officeart/2005/8/layout/cycle6"/>
    <dgm:cxn modelId="{72FBDC5D-5523-48BC-973E-501C5C31469B}" type="presOf" srcId="{4521F483-4156-4CF7-B1CF-FDE7C3B03DBC}" destId="{3EA8D301-3D58-4076-813F-FDCBA786DADE}" srcOrd="0" destOrd="0" presId="urn:microsoft.com/office/officeart/2005/8/layout/cycle6"/>
    <dgm:cxn modelId="{9472EA5D-97F3-4BE2-8DAB-D0932F69266E}" type="presOf" srcId="{D17179E2-15DA-4373-84C3-3300F190168D}" destId="{8EEFD170-3882-4D4A-A622-0F2E0B87C65D}" srcOrd="0" destOrd="0" presId="urn:microsoft.com/office/officeart/2005/8/layout/cycle6"/>
    <dgm:cxn modelId="{BA780860-4F01-4B00-8987-9AB825694F72}" type="presOf" srcId="{F1579A61-7EC2-4A6B-8BFC-FACF9EAE3350}" destId="{8779D34B-7017-4176-BF36-A8DC1A789A2A}" srcOrd="0" destOrd="0" presId="urn:microsoft.com/office/officeart/2005/8/layout/cycle6"/>
    <dgm:cxn modelId="{36148551-7909-4A80-A40D-BC86EA2A8FAC}" srcId="{30C30C58-D38D-46D1-8A3A-9A6562D30154}" destId="{4521F483-4156-4CF7-B1CF-FDE7C3B03DBC}" srcOrd="3" destOrd="0" parTransId="{3628AD0C-1F58-48BF-9163-E5B5B19E5D27}" sibTransId="{4DC78B51-551D-4746-878C-79BBD25C749A}"/>
    <dgm:cxn modelId="{ED12A576-355D-4E4C-86ED-0B42C81590D3}" type="presOf" srcId="{F84D9E3B-A70D-45EE-BEBA-7DA7A3D5A327}" destId="{3BB36C56-6952-49FB-881E-6C4C1EB54D27}" srcOrd="0" destOrd="0" presId="urn:microsoft.com/office/officeart/2005/8/layout/cycle6"/>
    <dgm:cxn modelId="{6A5D817A-7681-416D-A86F-A0AC9AE31A5F}" srcId="{30C30C58-D38D-46D1-8A3A-9A6562D30154}" destId="{D17179E2-15DA-4373-84C3-3300F190168D}" srcOrd="1" destOrd="0" parTransId="{AF25ABB7-5B9F-4A68-A111-6F9F3C80814C}" sibTransId="{F7FD6C91-CA63-4DC8-95BA-12F1DC41A9BA}"/>
    <dgm:cxn modelId="{A2A3107D-2A84-43A5-AC76-1DF5D1C2D339}" srcId="{30C30C58-D38D-46D1-8A3A-9A6562D30154}" destId="{31034A04-0AA6-424A-9D33-D13C746AD634}" srcOrd="2" destOrd="0" parTransId="{3D844992-6C40-4D05-B51B-00A0FB952FAD}" sibTransId="{FCF0E67C-3FD4-45D5-81B2-BA9697DE476C}"/>
    <dgm:cxn modelId="{35C6FBC6-C62F-4541-87C5-A702F0A27AC3}" type="presOf" srcId="{30C30C58-D38D-46D1-8A3A-9A6562D30154}" destId="{4D5FB7E2-88A5-47E1-AB21-E5A568E1AD60}" srcOrd="0" destOrd="0" presId="urn:microsoft.com/office/officeart/2005/8/layout/cycle6"/>
    <dgm:cxn modelId="{EF9067CE-A47A-4A4D-B411-5BDE2905202C}" type="presOf" srcId="{31034A04-0AA6-424A-9D33-D13C746AD634}" destId="{98D46863-498C-4F52-99D1-9CB1453628BA}" srcOrd="0" destOrd="0" presId="urn:microsoft.com/office/officeart/2005/8/layout/cycle6"/>
    <dgm:cxn modelId="{162F0BD6-EA26-437C-A964-4F9CA252612E}" type="presOf" srcId="{F7FD6C91-CA63-4DC8-95BA-12F1DC41A9BA}" destId="{9F3C10D7-0299-4DD8-9EEA-7C5C7075D1CA}" srcOrd="0" destOrd="0" presId="urn:microsoft.com/office/officeart/2005/8/layout/cycle6"/>
    <dgm:cxn modelId="{E528BDE1-4477-4724-8932-626C71748F79}" type="presOf" srcId="{FCF0E67C-3FD4-45D5-81B2-BA9697DE476C}" destId="{1388C2FF-7C6E-46E3-B8DC-B70CF0FABFDF}" srcOrd="0" destOrd="0" presId="urn:microsoft.com/office/officeart/2005/8/layout/cycle6"/>
    <dgm:cxn modelId="{04F1DCEB-1BC4-4336-8F31-176F2EFDFE3D}" type="presOf" srcId="{ED46AAB2-AD70-4681-9EBF-F9F4490C1E31}" destId="{8A4E040C-BE36-4302-A3BD-F397E77EB8DA}" srcOrd="0" destOrd="0" presId="urn:microsoft.com/office/officeart/2005/8/layout/cycle6"/>
    <dgm:cxn modelId="{0B2D47EF-CBD8-4643-A678-21B45F2B2DCB}" srcId="{30C30C58-D38D-46D1-8A3A-9A6562D30154}" destId="{069D3D70-0F4D-4BB6-AF72-1C734F687F5A}" srcOrd="0" destOrd="0" parTransId="{E6A6BA4A-7565-4951-BD91-0069D42A32B4}" sibTransId="{F84D9E3B-A70D-45EE-BEBA-7DA7A3D5A327}"/>
    <dgm:cxn modelId="{E6959DEF-136A-446F-9F51-B9BAE15E8861}" type="presOf" srcId="{069D3D70-0F4D-4BB6-AF72-1C734F687F5A}" destId="{15A14A89-F02A-4364-9913-E569CDC6480A}" srcOrd="0" destOrd="0" presId="urn:microsoft.com/office/officeart/2005/8/layout/cycle6"/>
    <dgm:cxn modelId="{19DC0949-B247-4708-B169-90957092CFDE}" type="presParOf" srcId="{4D5FB7E2-88A5-47E1-AB21-E5A568E1AD60}" destId="{15A14A89-F02A-4364-9913-E569CDC6480A}" srcOrd="0" destOrd="0" presId="urn:microsoft.com/office/officeart/2005/8/layout/cycle6"/>
    <dgm:cxn modelId="{D699A3F9-4A15-4461-B70F-3AD51546EC65}" type="presParOf" srcId="{4D5FB7E2-88A5-47E1-AB21-E5A568E1AD60}" destId="{539B1EE0-6947-4B1B-9D5C-00BF56472D5B}" srcOrd="1" destOrd="0" presId="urn:microsoft.com/office/officeart/2005/8/layout/cycle6"/>
    <dgm:cxn modelId="{D2122D6F-4271-4A13-938E-4D082CE9D88E}" type="presParOf" srcId="{4D5FB7E2-88A5-47E1-AB21-E5A568E1AD60}" destId="{3BB36C56-6952-49FB-881E-6C4C1EB54D27}" srcOrd="2" destOrd="0" presId="urn:microsoft.com/office/officeart/2005/8/layout/cycle6"/>
    <dgm:cxn modelId="{959E3639-7A9D-47E3-9B64-D209BDCF8531}" type="presParOf" srcId="{4D5FB7E2-88A5-47E1-AB21-E5A568E1AD60}" destId="{8EEFD170-3882-4D4A-A622-0F2E0B87C65D}" srcOrd="3" destOrd="0" presId="urn:microsoft.com/office/officeart/2005/8/layout/cycle6"/>
    <dgm:cxn modelId="{6EE72AB3-225F-4FBB-8E8D-46FEB31F2B92}" type="presParOf" srcId="{4D5FB7E2-88A5-47E1-AB21-E5A568E1AD60}" destId="{FC735CB5-9390-4477-88B5-CCEE757FF379}" srcOrd="4" destOrd="0" presId="urn:microsoft.com/office/officeart/2005/8/layout/cycle6"/>
    <dgm:cxn modelId="{6B4187E8-5A4B-4BA0-87C0-2410C2DC5684}" type="presParOf" srcId="{4D5FB7E2-88A5-47E1-AB21-E5A568E1AD60}" destId="{9F3C10D7-0299-4DD8-9EEA-7C5C7075D1CA}" srcOrd="5" destOrd="0" presId="urn:microsoft.com/office/officeart/2005/8/layout/cycle6"/>
    <dgm:cxn modelId="{31BA2B76-BD5C-4CF2-85A2-37630B69D439}" type="presParOf" srcId="{4D5FB7E2-88A5-47E1-AB21-E5A568E1AD60}" destId="{98D46863-498C-4F52-99D1-9CB1453628BA}" srcOrd="6" destOrd="0" presId="urn:microsoft.com/office/officeart/2005/8/layout/cycle6"/>
    <dgm:cxn modelId="{4203C8E7-3DD7-4DCF-96D4-9B100D3FC1D7}" type="presParOf" srcId="{4D5FB7E2-88A5-47E1-AB21-E5A568E1AD60}" destId="{2D4FCFD2-6D29-42CE-B322-28A07C4AE216}" srcOrd="7" destOrd="0" presId="urn:microsoft.com/office/officeart/2005/8/layout/cycle6"/>
    <dgm:cxn modelId="{49D2D874-3698-4B49-8A29-7D295A669C7E}" type="presParOf" srcId="{4D5FB7E2-88A5-47E1-AB21-E5A568E1AD60}" destId="{1388C2FF-7C6E-46E3-B8DC-B70CF0FABFDF}" srcOrd="8" destOrd="0" presId="urn:microsoft.com/office/officeart/2005/8/layout/cycle6"/>
    <dgm:cxn modelId="{F70A748B-D21E-4860-9EA0-07423FC971A3}" type="presParOf" srcId="{4D5FB7E2-88A5-47E1-AB21-E5A568E1AD60}" destId="{3EA8D301-3D58-4076-813F-FDCBA786DADE}" srcOrd="9" destOrd="0" presId="urn:microsoft.com/office/officeart/2005/8/layout/cycle6"/>
    <dgm:cxn modelId="{58FE5FFA-B229-4957-86FC-03544707DA1C}" type="presParOf" srcId="{4D5FB7E2-88A5-47E1-AB21-E5A568E1AD60}" destId="{482870BD-A6BB-4277-AF21-A7467E5D24A7}" srcOrd="10" destOrd="0" presId="urn:microsoft.com/office/officeart/2005/8/layout/cycle6"/>
    <dgm:cxn modelId="{530674EE-A483-43E2-A8DE-9B31671F83C4}" type="presParOf" srcId="{4D5FB7E2-88A5-47E1-AB21-E5A568E1AD60}" destId="{E200AD22-D117-4EB6-8FF6-125977DE6148}" srcOrd="11" destOrd="0" presId="urn:microsoft.com/office/officeart/2005/8/layout/cycle6"/>
    <dgm:cxn modelId="{C6175658-CC11-408B-AA89-96F63E1FC45C}" type="presParOf" srcId="{4D5FB7E2-88A5-47E1-AB21-E5A568E1AD60}" destId="{8A4E040C-BE36-4302-A3BD-F397E77EB8DA}" srcOrd="12" destOrd="0" presId="urn:microsoft.com/office/officeart/2005/8/layout/cycle6"/>
    <dgm:cxn modelId="{02D6A7A8-D5EA-455D-8F30-B3FE57AB13FD}" type="presParOf" srcId="{4D5FB7E2-88A5-47E1-AB21-E5A568E1AD60}" destId="{54052F08-436D-47D5-9EB2-DB4B414545B8}" srcOrd="13" destOrd="0" presId="urn:microsoft.com/office/officeart/2005/8/layout/cycle6"/>
    <dgm:cxn modelId="{D4310C41-314A-49B6-9605-320701150915}" type="presParOf" srcId="{4D5FB7E2-88A5-47E1-AB21-E5A568E1AD60}" destId="{8779D34B-7017-4176-BF36-A8DC1A789A2A}"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9AD495-6748-4F8F-9931-01E3E4074C1D}" type="doc">
      <dgm:prSet loTypeId="urn:microsoft.com/office/officeart/2005/8/layout/default" loCatId="Inbox" qsTypeId="urn:microsoft.com/office/officeart/2005/8/quickstyle/3d3" qsCatId="3D" csTypeId="urn:microsoft.com/office/officeart/2005/8/colors/accent2_2" csCatId="accent2"/>
      <dgm:spPr/>
      <dgm:t>
        <a:bodyPr/>
        <a:lstStyle/>
        <a:p>
          <a:endParaRPr lang="en-US"/>
        </a:p>
      </dgm:t>
    </dgm:pt>
    <dgm:pt modelId="{2E3E6560-E86B-4F4A-B75C-BC0BC074EADF}">
      <dgm:prSet/>
      <dgm:spPr/>
      <dgm:t>
        <a:bodyPr/>
        <a:lstStyle/>
        <a:p>
          <a:r>
            <a:rPr lang="en-US"/>
            <a:t>Presumed to be agent of person we are working with</a:t>
          </a:r>
        </a:p>
      </dgm:t>
    </dgm:pt>
    <dgm:pt modelId="{2A9D92EE-BAB6-4902-891B-C4FD47112FD3}" type="parTrans" cxnId="{02BFB7ED-AE44-4C3E-ADE2-704E9B695F17}">
      <dgm:prSet/>
      <dgm:spPr/>
      <dgm:t>
        <a:bodyPr/>
        <a:lstStyle/>
        <a:p>
          <a:endParaRPr lang="en-US"/>
        </a:p>
      </dgm:t>
    </dgm:pt>
    <dgm:pt modelId="{692E2F9A-AAAE-402E-87DE-7497A91431E1}" type="sibTrans" cxnId="{02BFB7ED-AE44-4C3E-ADE2-704E9B695F17}">
      <dgm:prSet/>
      <dgm:spPr/>
      <dgm:t>
        <a:bodyPr/>
        <a:lstStyle/>
        <a:p>
          <a:endParaRPr lang="en-US"/>
        </a:p>
      </dgm:t>
    </dgm:pt>
    <dgm:pt modelId="{50CA7CA1-DE66-4460-B871-EE2577F0BF71}">
      <dgm:prSet/>
      <dgm:spPr/>
      <dgm:t>
        <a:bodyPr/>
        <a:lstStyle/>
        <a:p>
          <a:r>
            <a:rPr lang="en-US"/>
            <a:t>Presumed to be doing Designated Agency unless policy is different</a:t>
          </a:r>
        </a:p>
      </dgm:t>
    </dgm:pt>
    <dgm:pt modelId="{8324F6D5-5184-43C6-9021-E17CA6EDB7CD}" type="parTrans" cxnId="{C5156EBB-D017-400B-A70E-C13F84037DCF}">
      <dgm:prSet/>
      <dgm:spPr/>
      <dgm:t>
        <a:bodyPr/>
        <a:lstStyle/>
        <a:p>
          <a:endParaRPr lang="en-US"/>
        </a:p>
      </dgm:t>
    </dgm:pt>
    <dgm:pt modelId="{6C2FF820-F89F-4EE3-A78B-280248D44384}" type="sibTrans" cxnId="{C5156EBB-D017-400B-A70E-C13F84037DCF}">
      <dgm:prSet/>
      <dgm:spPr/>
      <dgm:t>
        <a:bodyPr/>
        <a:lstStyle/>
        <a:p>
          <a:endParaRPr lang="en-US"/>
        </a:p>
      </dgm:t>
    </dgm:pt>
    <dgm:pt modelId="{643D2A58-7656-42BF-9F6A-B812E5E9C670}">
      <dgm:prSet/>
      <dgm:spPr/>
      <dgm:t>
        <a:bodyPr/>
        <a:lstStyle/>
        <a:p>
          <a:r>
            <a:rPr lang="en-US"/>
            <a:t>Must disclose possibility of Dual Agency if company allows it</a:t>
          </a:r>
        </a:p>
      </dgm:t>
    </dgm:pt>
    <dgm:pt modelId="{2A42B808-CBB1-4E87-B8BE-7B31C3AD76AF}" type="parTrans" cxnId="{C3029FC4-908A-40E1-99F1-6A53EDAF89C8}">
      <dgm:prSet/>
      <dgm:spPr/>
      <dgm:t>
        <a:bodyPr/>
        <a:lstStyle/>
        <a:p>
          <a:endParaRPr lang="en-US"/>
        </a:p>
      </dgm:t>
    </dgm:pt>
    <dgm:pt modelId="{8A3D357B-EB8A-4F58-AB07-B95AAE9697E2}" type="sibTrans" cxnId="{C3029FC4-908A-40E1-99F1-6A53EDAF89C8}">
      <dgm:prSet/>
      <dgm:spPr/>
      <dgm:t>
        <a:bodyPr/>
        <a:lstStyle/>
        <a:p>
          <a:endParaRPr lang="en-US"/>
        </a:p>
      </dgm:t>
    </dgm:pt>
    <dgm:pt modelId="{6E43BBD6-31B3-4ACA-A928-D29A82CBED84}">
      <dgm:prSet/>
      <dgm:spPr/>
      <dgm:t>
        <a:bodyPr/>
        <a:lstStyle/>
        <a:p>
          <a:r>
            <a:rPr lang="en-US"/>
            <a:t>No-Agency is Ministerial Acts</a:t>
          </a:r>
        </a:p>
      </dgm:t>
    </dgm:pt>
    <dgm:pt modelId="{3D8B8F7C-821B-4D97-B712-2687D5012A2F}" type="parTrans" cxnId="{7554E87C-FDE3-4DA6-AE14-1DF4C8B9CFD1}">
      <dgm:prSet/>
      <dgm:spPr/>
      <dgm:t>
        <a:bodyPr/>
        <a:lstStyle/>
        <a:p>
          <a:endParaRPr lang="en-US"/>
        </a:p>
      </dgm:t>
    </dgm:pt>
    <dgm:pt modelId="{E1B349BC-008B-4CA2-AE66-195AFB367748}" type="sibTrans" cxnId="{7554E87C-FDE3-4DA6-AE14-1DF4C8B9CFD1}">
      <dgm:prSet/>
      <dgm:spPr/>
      <dgm:t>
        <a:bodyPr/>
        <a:lstStyle/>
        <a:p>
          <a:endParaRPr lang="en-US"/>
        </a:p>
      </dgm:t>
    </dgm:pt>
    <dgm:pt modelId="{A3E5BD4F-28EF-4660-BE29-58CAE052941E}">
      <dgm:prSet/>
      <dgm:spPr/>
      <dgm:t>
        <a:bodyPr/>
        <a:lstStyle/>
        <a:p>
          <a:r>
            <a:rPr lang="en-US"/>
            <a:t>Dual Agency needs written permission of both sides</a:t>
          </a:r>
        </a:p>
      </dgm:t>
    </dgm:pt>
    <dgm:pt modelId="{C36EAC19-404A-42CA-ACEE-CA2074EA8160}" type="parTrans" cxnId="{F97CDF68-97B6-459D-99E4-CE1D0D2530AE}">
      <dgm:prSet/>
      <dgm:spPr/>
      <dgm:t>
        <a:bodyPr/>
        <a:lstStyle/>
        <a:p>
          <a:endParaRPr lang="en-US"/>
        </a:p>
      </dgm:t>
    </dgm:pt>
    <dgm:pt modelId="{3754D482-1FA1-4AE6-8511-DDA1B1119837}" type="sibTrans" cxnId="{F97CDF68-97B6-459D-99E4-CE1D0D2530AE}">
      <dgm:prSet/>
      <dgm:spPr/>
      <dgm:t>
        <a:bodyPr/>
        <a:lstStyle/>
        <a:p>
          <a:endParaRPr lang="en-US"/>
        </a:p>
      </dgm:t>
    </dgm:pt>
    <dgm:pt modelId="{A1E273B6-64EA-4A0E-BB94-F99AB3BFC32E}" type="pres">
      <dgm:prSet presAssocID="{B29AD495-6748-4F8F-9931-01E3E4074C1D}" presName="diagram" presStyleCnt="0">
        <dgm:presLayoutVars>
          <dgm:dir/>
          <dgm:resizeHandles val="exact"/>
        </dgm:presLayoutVars>
      </dgm:prSet>
      <dgm:spPr/>
    </dgm:pt>
    <dgm:pt modelId="{D3E4F11A-576E-4425-921F-2262AF17F416}" type="pres">
      <dgm:prSet presAssocID="{2E3E6560-E86B-4F4A-B75C-BC0BC074EADF}" presName="node" presStyleLbl="node1" presStyleIdx="0" presStyleCnt="5">
        <dgm:presLayoutVars>
          <dgm:bulletEnabled val="1"/>
        </dgm:presLayoutVars>
      </dgm:prSet>
      <dgm:spPr/>
    </dgm:pt>
    <dgm:pt modelId="{3DED4C06-60B6-4631-B09F-461F537B2D5B}" type="pres">
      <dgm:prSet presAssocID="{692E2F9A-AAAE-402E-87DE-7497A91431E1}" presName="sibTrans" presStyleCnt="0"/>
      <dgm:spPr/>
    </dgm:pt>
    <dgm:pt modelId="{74E40BF2-8208-42C4-B988-3BC442E481AE}" type="pres">
      <dgm:prSet presAssocID="{50CA7CA1-DE66-4460-B871-EE2577F0BF71}" presName="node" presStyleLbl="node1" presStyleIdx="1" presStyleCnt="5">
        <dgm:presLayoutVars>
          <dgm:bulletEnabled val="1"/>
        </dgm:presLayoutVars>
      </dgm:prSet>
      <dgm:spPr/>
    </dgm:pt>
    <dgm:pt modelId="{2E933BF1-CD0D-4D29-BD65-8BD7F55B3494}" type="pres">
      <dgm:prSet presAssocID="{6C2FF820-F89F-4EE3-A78B-280248D44384}" presName="sibTrans" presStyleCnt="0"/>
      <dgm:spPr/>
    </dgm:pt>
    <dgm:pt modelId="{D55E9F38-573B-4DE9-BBAC-5FD68D7F6A15}" type="pres">
      <dgm:prSet presAssocID="{643D2A58-7656-42BF-9F6A-B812E5E9C670}" presName="node" presStyleLbl="node1" presStyleIdx="2" presStyleCnt="5">
        <dgm:presLayoutVars>
          <dgm:bulletEnabled val="1"/>
        </dgm:presLayoutVars>
      </dgm:prSet>
      <dgm:spPr/>
    </dgm:pt>
    <dgm:pt modelId="{8F4ABBAB-0015-4293-B61D-DE7390182232}" type="pres">
      <dgm:prSet presAssocID="{8A3D357B-EB8A-4F58-AB07-B95AAE9697E2}" presName="sibTrans" presStyleCnt="0"/>
      <dgm:spPr/>
    </dgm:pt>
    <dgm:pt modelId="{6FE15C8E-95C8-4F76-A6C2-80FF0A505966}" type="pres">
      <dgm:prSet presAssocID="{6E43BBD6-31B3-4ACA-A928-D29A82CBED84}" presName="node" presStyleLbl="node1" presStyleIdx="3" presStyleCnt="5">
        <dgm:presLayoutVars>
          <dgm:bulletEnabled val="1"/>
        </dgm:presLayoutVars>
      </dgm:prSet>
      <dgm:spPr/>
    </dgm:pt>
    <dgm:pt modelId="{3C30CE2D-D695-40E3-B1F3-306C7FA6337F}" type="pres">
      <dgm:prSet presAssocID="{E1B349BC-008B-4CA2-AE66-195AFB367748}" presName="sibTrans" presStyleCnt="0"/>
      <dgm:spPr/>
    </dgm:pt>
    <dgm:pt modelId="{3E8BBA20-5C45-4E03-9808-2A50FC787D2A}" type="pres">
      <dgm:prSet presAssocID="{A3E5BD4F-28EF-4660-BE29-58CAE052941E}" presName="node" presStyleLbl="node1" presStyleIdx="4" presStyleCnt="5">
        <dgm:presLayoutVars>
          <dgm:bulletEnabled val="1"/>
        </dgm:presLayoutVars>
      </dgm:prSet>
      <dgm:spPr/>
    </dgm:pt>
  </dgm:ptLst>
  <dgm:cxnLst>
    <dgm:cxn modelId="{81033820-9C2C-4954-B23A-6F792702C185}" type="presOf" srcId="{B29AD495-6748-4F8F-9931-01E3E4074C1D}" destId="{A1E273B6-64EA-4A0E-BB94-F99AB3BFC32E}" srcOrd="0" destOrd="0" presId="urn:microsoft.com/office/officeart/2005/8/layout/default"/>
    <dgm:cxn modelId="{6AF44625-F353-48E3-8B08-0FA00E211E55}" type="presOf" srcId="{50CA7CA1-DE66-4460-B871-EE2577F0BF71}" destId="{74E40BF2-8208-42C4-B988-3BC442E481AE}" srcOrd="0" destOrd="0" presId="urn:microsoft.com/office/officeart/2005/8/layout/default"/>
    <dgm:cxn modelId="{F97CDF68-97B6-459D-99E4-CE1D0D2530AE}" srcId="{B29AD495-6748-4F8F-9931-01E3E4074C1D}" destId="{A3E5BD4F-28EF-4660-BE29-58CAE052941E}" srcOrd="4" destOrd="0" parTransId="{C36EAC19-404A-42CA-ACEE-CA2074EA8160}" sibTransId="{3754D482-1FA1-4AE6-8511-DDA1B1119837}"/>
    <dgm:cxn modelId="{7554E87C-FDE3-4DA6-AE14-1DF4C8B9CFD1}" srcId="{B29AD495-6748-4F8F-9931-01E3E4074C1D}" destId="{6E43BBD6-31B3-4ACA-A928-D29A82CBED84}" srcOrd="3" destOrd="0" parTransId="{3D8B8F7C-821B-4D97-B712-2687D5012A2F}" sibTransId="{E1B349BC-008B-4CA2-AE66-195AFB367748}"/>
    <dgm:cxn modelId="{5F1A46AF-5D7B-475F-90AC-A8E3B823E9C7}" type="presOf" srcId="{6E43BBD6-31B3-4ACA-A928-D29A82CBED84}" destId="{6FE15C8E-95C8-4F76-A6C2-80FF0A505966}" srcOrd="0" destOrd="0" presId="urn:microsoft.com/office/officeart/2005/8/layout/default"/>
    <dgm:cxn modelId="{207EA8B4-C0C5-411A-A2CA-FC787BF93CF9}" type="presOf" srcId="{2E3E6560-E86B-4F4A-B75C-BC0BC074EADF}" destId="{D3E4F11A-576E-4425-921F-2262AF17F416}" srcOrd="0" destOrd="0" presId="urn:microsoft.com/office/officeart/2005/8/layout/default"/>
    <dgm:cxn modelId="{C5156EBB-D017-400B-A70E-C13F84037DCF}" srcId="{B29AD495-6748-4F8F-9931-01E3E4074C1D}" destId="{50CA7CA1-DE66-4460-B871-EE2577F0BF71}" srcOrd="1" destOrd="0" parTransId="{8324F6D5-5184-43C6-9021-E17CA6EDB7CD}" sibTransId="{6C2FF820-F89F-4EE3-A78B-280248D44384}"/>
    <dgm:cxn modelId="{C3029FC4-908A-40E1-99F1-6A53EDAF89C8}" srcId="{B29AD495-6748-4F8F-9931-01E3E4074C1D}" destId="{643D2A58-7656-42BF-9F6A-B812E5E9C670}" srcOrd="2" destOrd="0" parTransId="{2A42B808-CBB1-4E87-B8BE-7B31C3AD76AF}" sibTransId="{8A3D357B-EB8A-4F58-AB07-B95AAE9697E2}"/>
    <dgm:cxn modelId="{5B3768CC-4402-4596-ADCF-5170CCD42F25}" type="presOf" srcId="{A3E5BD4F-28EF-4660-BE29-58CAE052941E}" destId="{3E8BBA20-5C45-4E03-9808-2A50FC787D2A}" srcOrd="0" destOrd="0" presId="urn:microsoft.com/office/officeart/2005/8/layout/default"/>
    <dgm:cxn modelId="{E1DC95ED-1B0B-4433-978A-9FF0B70DE8F5}" type="presOf" srcId="{643D2A58-7656-42BF-9F6A-B812E5E9C670}" destId="{D55E9F38-573B-4DE9-BBAC-5FD68D7F6A15}" srcOrd="0" destOrd="0" presId="urn:microsoft.com/office/officeart/2005/8/layout/default"/>
    <dgm:cxn modelId="{02BFB7ED-AE44-4C3E-ADE2-704E9B695F17}" srcId="{B29AD495-6748-4F8F-9931-01E3E4074C1D}" destId="{2E3E6560-E86B-4F4A-B75C-BC0BC074EADF}" srcOrd="0" destOrd="0" parTransId="{2A9D92EE-BAB6-4902-891B-C4FD47112FD3}" sibTransId="{692E2F9A-AAAE-402E-87DE-7497A91431E1}"/>
    <dgm:cxn modelId="{8AAF12A4-1EBE-4A59-A1C0-B0D2BCFE4325}" type="presParOf" srcId="{A1E273B6-64EA-4A0E-BB94-F99AB3BFC32E}" destId="{D3E4F11A-576E-4425-921F-2262AF17F416}" srcOrd="0" destOrd="0" presId="urn:microsoft.com/office/officeart/2005/8/layout/default"/>
    <dgm:cxn modelId="{9CC9BBAF-5190-465C-A940-12AA09D0449A}" type="presParOf" srcId="{A1E273B6-64EA-4A0E-BB94-F99AB3BFC32E}" destId="{3DED4C06-60B6-4631-B09F-461F537B2D5B}" srcOrd="1" destOrd="0" presId="urn:microsoft.com/office/officeart/2005/8/layout/default"/>
    <dgm:cxn modelId="{D8855498-F12E-4208-BDD8-593553AE1BE9}" type="presParOf" srcId="{A1E273B6-64EA-4A0E-BB94-F99AB3BFC32E}" destId="{74E40BF2-8208-42C4-B988-3BC442E481AE}" srcOrd="2" destOrd="0" presId="urn:microsoft.com/office/officeart/2005/8/layout/default"/>
    <dgm:cxn modelId="{0FA1D3FE-9776-4608-B79C-3B6CE1A53612}" type="presParOf" srcId="{A1E273B6-64EA-4A0E-BB94-F99AB3BFC32E}" destId="{2E933BF1-CD0D-4D29-BD65-8BD7F55B3494}" srcOrd="3" destOrd="0" presId="urn:microsoft.com/office/officeart/2005/8/layout/default"/>
    <dgm:cxn modelId="{1967C41C-04BE-460E-8048-CFDD42ABF415}" type="presParOf" srcId="{A1E273B6-64EA-4A0E-BB94-F99AB3BFC32E}" destId="{D55E9F38-573B-4DE9-BBAC-5FD68D7F6A15}" srcOrd="4" destOrd="0" presId="urn:microsoft.com/office/officeart/2005/8/layout/default"/>
    <dgm:cxn modelId="{FDBF9756-CB9B-4F6D-A8EA-F9B2AEEF317B}" type="presParOf" srcId="{A1E273B6-64EA-4A0E-BB94-F99AB3BFC32E}" destId="{8F4ABBAB-0015-4293-B61D-DE7390182232}" srcOrd="5" destOrd="0" presId="urn:microsoft.com/office/officeart/2005/8/layout/default"/>
    <dgm:cxn modelId="{264CE47C-62F2-4FED-A250-AAC585A0798B}" type="presParOf" srcId="{A1E273B6-64EA-4A0E-BB94-F99AB3BFC32E}" destId="{6FE15C8E-95C8-4F76-A6C2-80FF0A505966}" srcOrd="6" destOrd="0" presId="urn:microsoft.com/office/officeart/2005/8/layout/default"/>
    <dgm:cxn modelId="{F893CB41-9248-4A8E-8F7C-392D355FF63B}" type="presParOf" srcId="{A1E273B6-64EA-4A0E-BB94-F99AB3BFC32E}" destId="{3C30CE2D-D695-40E3-B1F3-306C7FA6337F}" srcOrd="7" destOrd="0" presId="urn:microsoft.com/office/officeart/2005/8/layout/default"/>
    <dgm:cxn modelId="{F9CAD884-05E6-4EAC-929A-23809EE1759A}" type="presParOf" srcId="{A1E273B6-64EA-4A0E-BB94-F99AB3BFC32E}" destId="{3E8BBA20-5C45-4E03-9808-2A50FC787D2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882E4C-6133-4DD2-A21B-30FA230FE62C}" type="doc">
      <dgm:prSet loTypeId="urn:microsoft.com/office/officeart/2005/8/layout/hList1" loCatId="Inbox" qsTypeId="urn:microsoft.com/office/officeart/2005/8/quickstyle/3d3" qsCatId="3D" csTypeId="urn:microsoft.com/office/officeart/2005/8/colors/colorful5" csCatId="colorful" phldr="1"/>
      <dgm:spPr/>
      <dgm:t>
        <a:bodyPr/>
        <a:lstStyle/>
        <a:p>
          <a:endParaRPr lang="en-US"/>
        </a:p>
      </dgm:t>
    </dgm:pt>
    <dgm:pt modelId="{7C7E1E04-2EC8-4723-BF71-9F412EAACF8E}">
      <dgm:prSet custT="1"/>
      <dgm:spPr/>
      <dgm:t>
        <a:bodyPr/>
        <a:lstStyle/>
        <a:p>
          <a:r>
            <a:rPr lang="en-US" sz="2400" dirty="0"/>
            <a:t>Designated Agency</a:t>
          </a:r>
        </a:p>
      </dgm:t>
    </dgm:pt>
    <dgm:pt modelId="{48B7E448-3732-4C41-825C-CB28CBB6181B}" type="parTrans" cxnId="{857945FF-ED48-4AE7-9954-DE93C806FAAF}">
      <dgm:prSet/>
      <dgm:spPr/>
      <dgm:t>
        <a:bodyPr/>
        <a:lstStyle/>
        <a:p>
          <a:endParaRPr lang="en-US"/>
        </a:p>
      </dgm:t>
    </dgm:pt>
    <dgm:pt modelId="{298E4130-ECF5-4737-A4B5-B7F5496306FC}" type="sibTrans" cxnId="{857945FF-ED48-4AE7-9954-DE93C806FAAF}">
      <dgm:prSet/>
      <dgm:spPr/>
      <dgm:t>
        <a:bodyPr/>
        <a:lstStyle/>
        <a:p>
          <a:endParaRPr lang="en-US"/>
        </a:p>
      </dgm:t>
    </dgm:pt>
    <dgm:pt modelId="{BD04117F-B3DA-4651-BA2C-0E4609150903}">
      <dgm:prSet custT="1"/>
      <dgm:spPr/>
      <dgm:t>
        <a:bodyPr/>
        <a:lstStyle/>
        <a:p>
          <a:r>
            <a:rPr lang="en-US" sz="2400" dirty="0"/>
            <a:t>No-Agency </a:t>
          </a:r>
        </a:p>
      </dgm:t>
    </dgm:pt>
    <dgm:pt modelId="{1DCC0B03-11D4-4921-BDF7-CC20DA9D85EB}" type="parTrans" cxnId="{AFC8B3AC-1E94-4AAA-8052-D03593D18834}">
      <dgm:prSet/>
      <dgm:spPr/>
      <dgm:t>
        <a:bodyPr/>
        <a:lstStyle/>
        <a:p>
          <a:endParaRPr lang="en-US"/>
        </a:p>
      </dgm:t>
    </dgm:pt>
    <dgm:pt modelId="{4984384C-4B30-4E71-A52A-A1C85881B147}" type="sibTrans" cxnId="{AFC8B3AC-1E94-4AAA-8052-D03593D18834}">
      <dgm:prSet/>
      <dgm:spPr/>
      <dgm:t>
        <a:bodyPr/>
        <a:lstStyle/>
        <a:p>
          <a:endParaRPr lang="en-US"/>
        </a:p>
      </dgm:t>
    </dgm:pt>
    <dgm:pt modelId="{A0AE8E6B-0643-4BE9-8BDF-AC8D0BD8EFAC}">
      <dgm:prSet custT="1"/>
      <dgm:spPr/>
      <dgm:t>
        <a:bodyPr/>
        <a:lstStyle/>
        <a:p>
          <a:r>
            <a:rPr lang="en-US" sz="2400" dirty="0"/>
            <a:t>Dual Agency</a:t>
          </a:r>
        </a:p>
      </dgm:t>
    </dgm:pt>
    <dgm:pt modelId="{BF30A6EA-233D-469A-8D02-058CE63977FD}" type="parTrans" cxnId="{D3C88744-6FCF-490A-9EE3-381DC5D35F97}">
      <dgm:prSet/>
      <dgm:spPr/>
      <dgm:t>
        <a:bodyPr/>
        <a:lstStyle/>
        <a:p>
          <a:endParaRPr lang="en-US"/>
        </a:p>
      </dgm:t>
    </dgm:pt>
    <dgm:pt modelId="{E14C30E3-2064-4A5A-A55E-9E0DFF8082B4}" type="sibTrans" cxnId="{D3C88744-6FCF-490A-9EE3-381DC5D35F97}">
      <dgm:prSet/>
      <dgm:spPr/>
      <dgm:t>
        <a:bodyPr/>
        <a:lstStyle/>
        <a:p>
          <a:endParaRPr lang="en-US"/>
        </a:p>
      </dgm:t>
    </dgm:pt>
    <dgm:pt modelId="{30834FAB-9D6E-461F-B99F-9630CB8D3A2F}">
      <dgm:prSet custT="1"/>
      <dgm:spPr/>
      <dgm:t>
        <a:bodyPr/>
        <a:lstStyle/>
        <a:p>
          <a:pPr>
            <a:buFont typeface="+mj-lt"/>
            <a:buAutoNum type="arabicPeriod"/>
          </a:pPr>
          <a:r>
            <a:rPr lang="en-US" sz="2000" dirty="0"/>
            <a:t>When</a:t>
          </a:r>
        </a:p>
      </dgm:t>
    </dgm:pt>
    <dgm:pt modelId="{35B3C89A-72B5-4AF5-B2C0-BA4157BDEFA0}" type="parTrans" cxnId="{96BC441D-0E19-4B1D-A883-70639EC890D1}">
      <dgm:prSet/>
      <dgm:spPr/>
      <dgm:t>
        <a:bodyPr/>
        <a:lstStyle/>
        <a:p>
          <a:endParaRPr lang="en-US"/>
        </a:p>
      </dgm:t>
    </dgm:pt>
    <dgm:pt modelId="{843D1201-A9F1-4522-AE9E-0269AE99ADE4}" type="sibTrans" cxnId="{96BC441D-0E19-4B1D-A883-70639EC890D1}">
      <dgm:prSet/>
      <dgm:spPr/>
      <dgm:t>
        <a:bodyPr/>
        <a:lstStyle/>
        <a:p>
          <a:endParaRPr lang="en-US"/>
        </a:p>
      </dgm:t>
    </dgm:pt>
    <dgm:pt modelId="{CCD0E9E6-572E-4E78-BAE4-2F7F6F462C29}">
      <dgm:prSet custT="1"/>
      <dgm:spPr/>
      <dgm:t>
        <a:bodyPr/>
        <a:lstStyle/>
        <a:p>
          <a:pPr>
            <a:buFont typeface="+mj-lt"/>
            <a:buAutoNum type="arabicPeriod"/>
          </a:pPr>
          <a:r>
            <a:rPr lang="en-US" sz="2000" dirty="0"/>
            <a:t>Forms</a:t>
          </a:r>
        </a:p>
      </dgm:t>
    </dgm:pt>
    <dgm:pt modelId="{2F8D3129-7974-4966-800E-36A6BE6512CE}" type="parTrans" cxnId="{D6F1326C-DF4A-4B3C-8E79-A550FE2D7425}">
      <dgm:prSet/>
      <dgm:spPr/>
      <dgm:t>
        <a:bodyPr/>
        <a:lstStyle/>
        <a:p>
          <a:endParaRPr lang="en-US"/>
        </a:p>
      </dgm:t>
    </dgm:pt>
    <dgm:pt modelId="{92C3D4FC-6B0F-4AEE-8A98-EC7FF71D3B10}" type="sibTrans" cxnId="{D6F1326C-DF4A-4B3C-8E79-A550FE2D7425}">
      <dgm:prSet/>
      <dgm:spPr/>
      <dgm:t>
        <a:bodyPr/>
        <a:lstStyle/>
        <a:p>
          <a:endParaRPr lang="en-US"/>
        </a:p>
      </dgm:t>
    </dgm:pt>
    <dgm:pt modelId="{785F5156-C941-40C0-AC60-2AEFDB668F26}">
      <dgm:prSet/>
      <dgm:spPr/>
      <dgm:t>
        <a:bodyPr/>
        <a:lstStyle/>
        <a:p>
          <a:endParaRPr lang="en-US" sz="1700" dirty="0"/>
        </a:p>
      </dgm:t>
    </dgm:pt>
    <dgm:pt modelId="{3623B6AA-5C80-403A-B1C0-0936FC5FE926}" type="parTrans" cxnId="{04E3DDFF-3659-41AE-9FF7-DA5231620486}">
      <dgm:prSet/>
      <dgm:spPr/>
      <dgm:t>
        <a:bodyPr/>
        <a:lstStyle/>
        <a:p>
          <a:endParaRPr lang="en-US"/>
        </a:p>
      </dgm:t>
    </dgm:pt>
    <dgm:pt modelId="{D4C81D65-7C09-427F-9BC5-8E8AF5314EF5}" type="sibTrans" cxnId="{04E3DDFF-3659-41AE-9FF7-DA5231620486}">
      <dgm:prSet/>
      <dgm:spPr/>
      <dgm:t>
        <a:bodyPr/>
        <a:lstStyle/>
        <a:p>
          <a:endParaRPr lang="en-US"/>
        </a:p>
      </dgm:t>
    </dgm:pt>
    <dgm:pt modelId="{A7A9E342-1937-4E95-A72E-A7491FC3711E}">
      <dgm:prSet custT="1"/>
      <dgm:spPr/>
      <dgm:t>
        <a:bodyPr/>
        <a:lstStyle/>
        <a:p>
          <a:pPr>
            <a:buNone/>
          </a:pPr>
          <a:r>
            <a:rPr lang="en-US" sz="2000" dirty="0"/>
            <a:t>Agent of seller at</a:t>
          </a:r>
        </a:p>
      </dgm:t>
    </dgm:pt>
    <dgm:pt modelId="{CF75928A-124B-41F8-9588-744416BF1450}" type="parTrans" cxnId="{25B343E2-227A-4D46-AF8E-4B8CB451C4FC}">
      <dgm:prSet/>
      <dgm:spPr/>
      <dgm:t>
        <a:bodyPr/>
        <a:lstStyle/>
        <a:p>
          <a:endParaRPr lang="en-US"/>
        </a:p>
      </dgm:t>
    </dgm:pt>
    <dgm:pt modelId="{ED22913F-2C74-4400-9CFD-0425266693D9}" type="sibTrans" cxnId="{25B343E2-227A-4D46-AF8E-4B8CB451C4FC}">
      <dgm:prSet/>
      <dgm:spPr/>
      <dgm:t>
        <a:bodyPr/>
        <a:lstStyle/>
        <a:p>
          <a:endParaRPr lang="en-US"/>
        </a:p>
      </dgm:t>
    </dgm:pt>
    <dgm:pt modelId="{8FF2851E-CAC7-479F-8350-B4A60B894DEF}">
      <dgm:prSet custT="1"/>
      <dgm:spPr/>
      <dgm:t>
        <a:bodyPr/>
        <a:lstStyle/>
        <a:p>
          <a:endParaRPr lang="en-US" sz="2000" dirty="0"/>
        </a:p>
      </dgm:t>
    </dgm:pt>
    <dgm:pt modelId="{92FE278C-AE40-42B9-8AEC-A62A03807974}" type="parTrans" cxnId="{17696F91-F1C4-40B1-A4F2-726D10B9CF23}">
      <dgm:prSet/>
      <dgm:spPr/>
      <dgm:t>
        <a:bodyPr/>
        <a:lstStyle/>
        <a:p>
          <a:endParaRPr lang="en-US"/>
        </a:p>
      </dgm:t>
    </dgm:pt>
    <dgm:pt modelId="{4797E96F-048A-4FAD-8844-70D523606CB5}" type="sibTrans" cxnId="{17696F91-F1C4-40B1-A4F2-726D10B9CF23}">
      <dgm:prSet/>
      <dgm:spPr/>
      <dgm:t>
        <a:bodyPr/>
        <a:lstStyle/>
        <a:p>
          <a:endParaRPr lang="en-US"/>
        </a:p>
      </dgm:t>
    </dgm:pt>
    <dgm:pt modelId="{3177856E-0BEE-4DD0-ABA5-D549702AD4D0}">
      <dgm:prSet custT="1"/>
      <dgm:spPr/>
      <dgm:t>
        <a:bodyPr/>
        <a:lstStyle/>
        <a:p>
          <a:pPr>
            <a:buFont typeface="+mj-lt"/>
            <a:buAutoNum type="arabicPeriod"/>
          </a:pPr>
          <a:r>
            <a:rPr lang="en-US" sz="2000" dirty="0"/>
            <a:t>Why </a:t>
          </a:r>
        </a:p>
      </dgm:t>
    </dgm:pt>
    <dgm:pt modelId="{012E254F-6687-4DB0-B132-D7F17C22AE88}" type="parTrans" cxnId="{770DE959-A17F-44E5-B295-419D5CFAAAEE}">
      <dgm:prSet/>
      <dgm:spPr/>
      <dgm:t>
        <a:bodyPr/>
        <a:lstStyle/>
        <a:p>
          <a:endParaRPr lang="en-US"/>
        </a:p>
      </dgm:t>
    </dgm:pt>
    <dgm:pt modelId="{E0C71E96-885C-4F13-BD11-8AF2136D0012}" type="sibTrans" cxnId="{770DE959-A17F-44E5-B295-419D5CFAAAEE}">
      <dgm:prSet/>
      <dgm:spPr/>
      <dgm:t>
        <a:bodyPr/>
        <a:lstStyle/>
        <a:p>
          <a:endParaRPr lang="en-US"/>
        </a:p>
      </dgm:t>
    </dgm:pt>
    <dgm:pt modelId="{862B0030-079F-4538-B444-4036D588DB75}">
      <dgm:prSet custT="1"/>
      <dgm:spPr/>
      <dgm:t>
        <a:bodyPr/>
        <a:lstStyle/>
        <a:p>
          <a:pPr>
            <a:buFont typeface="+mj-lt"/>
            <a:buAutoNum type="arabicPeriod"/>
          </a:pPr>
          <a:r>
            <a:rPr lang="en-US" sz="2000" dirty="0"/>
            <a:t>When</a:t>
          </a:r>
        </a:p>
      </dgm:t>
    </dgm:pt>
    <dgm:pt modelId="{F0122D18-E6F3-4D2C-A298-721710BB797F}" type="parTrans" cxnId="{9E9C5AB0-36F0-493C-BD40-CD09F68E0EAC}">
      <dgm:prSet/>
      <dgm:spPr/>
      <dgm:t>
        <a:bodyPr/>
        <a:lstStyle/>
        <a:p>
          <a:endParaRPr lang="en-US"/>
        </a:p>
      </dgm:t>
    </dgm:pt>
    <dgm:pt modelId="{62F85ADE-D6C2-4CDA-893C-0EAF47397B36}" type="sibTrans" cxnId="{9E9C5AB0-36F0-493C-BD40-CD09F68E0EAC}">
      <dgm:prSet/>
      <dgm:spPr/>
      <dgm:t>
        <a:bodyPr/>
        <a:lstStyle/>
        <a:p>
          <a:endParaRPr lang="en-US"/>
        </a:p>
      </dgm:t>
    </dgm:pt>
    <dgm:pt modelId="{2670C52C-2891-4884-9FC2-E3F2DCAD3D30}">
      <dgm:prSet custT="1"/>
      <dgm:spPr/>
      <dgm:t>
        <a:bodyPr/>
        <a:lstStyle/>
        <a:p>
          <a:pPr>
            <a:buFont typeface="+mj-lt"/>
            <a:buAutoNum type="arabicPeriod"/>
          </a:pPr>
          <a:r>
            <a:rPr lang="en-US" sz="2000" dirty="0"/>
            <a:t>Why</a:t>
          </a:r>
        </a:p>
      </dgm:t>
    </dgm:pt>
    <dgm:pt modelId="{29DAE4F7-0BC9-4A37-A1F5-345934F66948}" type="parTrans" cxnId="{63C47BE2-9DC3-4997-BEB8-36171A21FA0A}">
      <dgm:prSet/>
      <dgm:spPr/>
      <dgm:t>
        <a:bodyPr/>
        <a:lstStyle/>
        <a:p>
          <a:endParaRPr lang="en-US"/>
        </a:p>
      </dgm:t>
    </dgm:pt>
    <dgm:pt modelId="{11FC10B1-6D11-4D64-A5BC-57981DE43AA2}" type="sibTrans" cxnId="{63C47BE2-9DC3-4997-BEB8-36171A21FA0A}">
      <dgm:prSet/>
      <dgm:spPr/>
      <dgm:t>
        <a:bodyPr/>
        <a:lstStyle/>
        <a:p>
          <a:endParaRPr lang="en-US"/>
        </a:p>
      </dgm:t>
    </dgm:pt>
    <dgm:pt modelId="{63C58A3F-B3AD-4BF3-8402-75D003F0F728}">
      <dgm:prSet custT="1"/>
      <dgm:spPr/>
      <dgm:t>
        <a:bodyPr/>
        <a:lstStyle/>
        <a:p>
          <a:pPr>
            <a:buFont typeface="+mj-lt"/>
            <a:buAutoNum type="arabicPeriod"/>
          </a:pPr>
          <a:r>
            <a:rPr lang="en-US" sz="2000" dirty="0"/>
            <a:t>Forms</a:t>
          </a:r>
        </a:p>
      </dgm:t>
    </dgm:pt>
    <dgm:pt modelId="{DAF543CF-C687-4726-8859-00270BF7F4EA}" type="parTrans" cxnId="{55F5B55F-BCEE-4EC8-AB88-A5624ECB8254}">
      <dgm:prSet/>
      <dgm:spPr/>
      <dgm:t>
        <a:bodyPr/>
        <a:lstStyle/>
        <a:p>
          <a:endParaRPr lang="en-US"/>
        </a:p>
      </dgm:t>
    </dgm:pt>
    <dgm:pt modelId="{E9A7EC98-C3D2-4E5B-B4BE-3D8AF17C0523}" type="sibTrans" cxnId="{55F5B55F-BCEE-4EC8-AB88-A5624ECB8254}">
      <dgm:prSet/>
      <dgm:spPr/>
      <dgm:t>
        <a:bodyPr/>
        <a:lstStyle/>
        <a:p>
          <a:endParaRPr lang="en-US"/>
        </a:p>
      </dgm:t>
    </dgm:pt>
    <dgm:pt modelId="{E97BE002-69A9-4610-BF6F-9FC21B3A25F6}">
      <dgm:prSet custT="1"/>
      <dgm:spPr/>
      <dgm:t>
        <a:bodyPr/>
        <a:lstStyle/>
        <a:p>
          <a:pPr>
            <a:buFont typeface="+mj-lt"/>
            <a:buAutoNum type="arabicPeriod"/>
          </a:pPr>
          <a:r>
            <a:rPr lang="en-US" sz="2000" dirty="0"/>
            <a:t>Permission from seller at time of listing</a:t>
          </a:r>
        </a:p>
      </dgm:t>
    </dgm:pt>
    <dgm:pt modelId="{E7ED6D4B-EB8B-4CDC-AF93-D2E25538B5A3}" type="parTrans" cxnId="{9C21B274-ABCA-49C8-A7E2-F787729390AE}">
      <dgm:prSet/>
      <dgm:spPr/>
      <dgm:t>
        <a:bodyPr/>
        <a:lstStyle/>
        <a:p>
          <a:endParaRPr lang="en-US"/>
        </a:p>
      </dgm:t>
    </dgm:pt>
    <dgm:pt modelId="{2D8BE3D5-F937-47AD-B132-E74BFC1A89BE}" type="sibTrans" cxnId="{9C21B274-ABCA-49C8-A7E2-F787729390AE}">
      <dgm:prSet/>
      <dgm:spPr/>
      <dgm:t>
        <a:bodyPr/>
        <a:lstStyle/>
        <a:p>
          <a:endParaRPr lang="en-US"/>
        </a:p>
      </dgm:t>
    </dgm:pt>
    <dgm:pt modelId="{A515974C-77E4-46FE-B186-6967775EDC32}">
      <dgm:prSet custT="1"/>
      <dgm:spPr/>
      <dgm:t>
        <a:bodyPr/>
        <a:lstStyle/>
        <a:p>
          <a:pPr>
            <a:buFont typeface="+mj-lt"/>
            <a:buAutoNum type="arabicPeriod"/>
          </a:pPr>
          <a:r>
            <a:rPr lang="en-US" sz="2000" dirty="0"/>
            <a:t>Permission from buyer prior to showing</a:t>
          </a:r>
        </a:p>
      </dgm:t>
    </dgm:pt>
    <dgm:pt modelId="{1362F498-C16E-4A8B-8421-0C92F54E2894}" type="parTrans" cxnId="{A863939D-491E-4B28-A904-F60DF530A0B5}">
      <dgm:prSet/>
      <dgm:spPr/>
      <dgm:t>
        <a:bodyPr/>
        <a:lstStyle/>
        <a:p>
          <a:endParaRPr lang="en-US"/>
        </a:p>
      </dgm:t>
    </dgm:pt>
    <dgm:pt modelId="{751F501B-9AB8-4ECB-82BC-C0023C12CFD3}" type="sibTrans" cxnId="{A863939D-491E-4B28-A904-F60DF530A0B5}">
      <dgm:prSet/>
      <dgm:spPr/>
      <dgm:t>
        <a:bodyPr/>
        <a:lstStyle/>
        <a:p>
          <a:endParaRPr lang="en-US"/>
        </a:p>
      </dgm:t>
    </dgm:pt>
    <dgm:pt modelId="{23326AD7-5010-4C4F-949E-7358D28B40EF}">
      <dgm:prSet custT="1"/>
      <dgm:spPr/>
      <dgm:t>
        <a:bodyPr/>
        <a:lstStyle/>
        <a:p>
          <a:pPr>
            <a:buFont typeface="+mj-lt"/>
            <a:buAutoNum type="arabicPeriod"/>
          </a:pPr>
          <a:r>
            <a:rPr lang="en-US" sz="2000" dirty="0"/>
            <a:t>Confirmation from both at time of contract</a:t>
          </a:r>
        </a:p>
      </dgm:t>
    </dgm:pt>
    <dgm:pt modelId="{8AF14417-37AD-4015-8D7A-A5B54D7D2B3E}" type="parTrans" cxnId="{E001A726-6D09-410E-9B92-8931C0F3DC93}">
      <dgm:prSet/>
      <dgm:spPr/>
      <dgm:t>
        <a:bodyPr/>
        <a:lstStyle/>
        <a:p>
          <a:endParaRPr lang="en-US"/>
        </a:p>
      </dgm:t>
    </dgm:pt>
    <dgm:pt modelId="{028E527A-4FC4-460D-9FBA-0BD853B1DFBE}" type="sibTrans" cxnId="{E001A726-6D09-410E-9B92-8931C0F3DC93}">
      <dgm:prSet/>
      <dgm:spPr/>
      <dgm:t>
        <a:bodyPr/>
        <a:lstStyle/>
        <a:p>
          <a:endParaRPr lang="en-US"/>
        </a:p>
      </dgm:t>
    </dgm:pt>
    <dgm:pt modelId="{F959E918-B3CB-4347-95EE-D75D51A6B467}">
      <dgm:prSet custT="1"/>
      <dgm:spPr/>
      <dgm:t>
        <a:bodyPr/>
        <a:lstStyle/>
        <a:p>
          <a:pPr>
            <a:buFont typeface="+mj-lt"/>
            <a:buNone/>
          </a:pPr>
          <a:r>
            <a:rPr lang="en-US" sz="2000" dirty="0"/>
            <a:t>Not the same as Dual</a:t>
          </a:r>
        </a:p>
      </dgm:t>
    </dgm:pt>
    <dgm:pt modelId="{2F6B970F-A636-424B-B118-621A82380970}" type="parTrans" cxnId="{02BCF469-75E2-4702-9863-44BC5D1F78FF}">
      <dgm:prSet/>
      <dgm:spPr/>
      <dgm:t>
        <a:bodyPr/>
        <a:lstStyle/>
        <a:p>
          <a:endParaRPr lang="en-US"/>
        </a:p>
      </dgm:t>
    </dgm:pt>
    <dgm:pt modelId="{D3CB3E31-2973-43F7-8F95-4C453A62BA28}" type="sibTrans" cxnId="{02BCF469-75E2-4702-9863-44BC5D1F78FF}">
      <dgm:prSet/>
      <dgm:spPr/>
      <dgm:t>
        <a:bodyPr/>
        <a:lstStyle/>
        <a:p>
          <a:endParaRPr lang="en-US"/>
        </a:p>
      </dgm:t>
    </dgm:pt>
    <dgm:pt modelId="{BF96ADFF-0F04-4770-8F82-866D038BCB81}">
      <dgm:prSet custT="1"/>
      <dgm:spPr/>
      <dgm:t>
        <a:bodyPr/>
        <a:lstStyle/>
        <a:p>
          <a:pPr>
            <a:buFont typeface="+mj-lt"/>
            <a:buNone/>
          </a:pPr>
          <a:endParaRPr lang="en-US" sz="2000" dirty="0"/>
        </a:p>
      </dgm:t>
    </dgm:pt>
    <dgm:pt modelId="{C6526867-0FD8-4A47-B32E-2C046AC472E4}" type="parTrans" cxnId="{A458BB1D-FFD8-46CA-8E9E-1EA9B325DF25}">
      <dgm:prSet/>
      <dgm:spPr/>
      <dgm:t>
        <a:bodyPr/>
        <a:lstStyle/>
        <a:p>
          <a:endParaRPr lang="en-US"/>
        </a:p>
      </dgm:t>
    </dgm:pt>
    <dgm:pt modelId="{08A5955A-83FC-446B-A56C-F6FE008E7168}" type="sibTrans" cxnId="{A458BB1D-FFD8-46CA-8E9E-1EA9B325DF25}">
      <dgm:prSet/>
      <dgm:spPr/>
      <dgm:t>
        <a:bodyPr/>
        <a:lstStyle/>
        <a:p>
          <a:endParaRPr lang="en-US"/>
        </a:p>
      </dgm:t>
    </dgm:pt>
    <dgm:pt modelId="{A5BE1FA6-AB3F-42A4-B31D-3F9BA0694DE7}">
      <dgm:prSet custT="1"/>
      <dgm:spPr/>
      <dgm:t>
        <a:bodyPr/>
        <a:lstStyle/>
        <a:p>
          <a:pPr>
            <a:buFont typeface="+mj-lt"/>
            <a:buNone/>
          </a:pPr>
          <a:r>
            <a:rPr lang="en-US" sz="2000" dirty="0"/>
            <a:t>Agency – different duties  </a:t>
          </a:r>
        </a:p>
      </dgm:t>
    </dgm:pt>
    <dgm:pt modelId="{AEF72D26-2589-4999-92FF-0E28BBBBD3C0}" type="parTrans" cxnId="{AA12ED64-6D61-4706-9D19-E6BFE5763F2B}">
      <dgm:prSet/>
      <dgm:spPr/>
      <dgm:t>
        <a:bodyPr/>
        <a:lstStyle/>
        <a:p>
          <a:endParaRPr lang="en-US"/>
        </a:p>
      </dgm:t>
    </dgm:pt>
    <dgm:pt modelId="{449B3CCE-E946-4AE7-98DA-2487F860EBD7}" type="sibTrans" cxnId="{AA12ED64-6D61-4706-9D19-E6BFE5763F2B}">
      <dgm:prSet/>
      <dgm:spPr/>
      <dgm:t>
        <a:bodyPr/>
        <a:lstStyle/>
        <a:p>
          <a:endParaRPr lang="en-US"/>
        </a:p>
      </dgm:t>
    </dgm:pt>
    <dgm:pt modelId="{6E4E7C58-7AFD-4D80-8B38-760AA2C97B95}">
      <dgm:prSet custT="1"/>
      <dgm:spPr/>
      <dgm:t>
        <a:bodyPr/>
        <a:lstStyle/>
        <a:p>
          <a:pPr>
            <a:buFont typeface="+mj-lt"/>
            <a:buAutoNum type="arabicPeriod"/>
          </a:pPr>
          <a:r>
            <a:rPr lang="en-US" sz="2000" dirty="0"/>
            <a:t>Agent selling or renting their own property</a:t>
          </a:r>
        </a:p>
      </dgm:t>
    </dgm:pt>
    <dgm:pt modelId="{120BAFC2-F383-4948-9276-19B58A8C72BA}" type="parTrans" cxnId="{65B61F55-5193-4239-92D0-9452EA919787}">
      <dgm:prSet/>
      <dgm:spPr/>
      <dgm:t>
        <a:bodyPr/>
        <a:lstStyle/>
        <a:p>
          <a:endParaRPr lang="en-US"/>
        </a:p>
      </dgm:t>
    </dgm:pt>
    <dgm:pt modelId="{93199342-9840-4EF9-81C6-5271F513E84C}" type="sibTrans" cxnId="{65B61F55-5193-4239-92D0-9452EA919787}">
      <dgm:prSet/>
      <dgm:spPr/>
      <dgm:t>
        <a:bodyPr/>
        <a:lstStyle/>
        <a:p>
          <a:endParaRPr lang="en-US"/>
        </a:p>
      </dgm:t>
    </dgm:pt>
    <dgm:pt modelId="{C42C9583-1AA2-4C4C-A768-6F9A42FF751C}">
      <dgm:prSet custT="1"/>
      <dgm:spPr/>
      <dgm:t>
        <a:bodyPr/>
        <a:lstStyle/>
        <a:p>
          <a:pPr>
            <a:buNone/>
          </a:pPr>
          <a:r>
            <a:rPr lang="en-US" sz="2000" dirty="0"/>
            <a:t>counseling – confidential</a:t>
          </a:r>
        </a:p>
      </dgm:t>
    </dgm:pt>
    <dgm:pt modelId="{79E3A45A-E739-46E5-9032-8FB099232D9C}" type="parTrans" cxnId="{0CA9E5B3-866D-4B98-BEE9-01E6FE5DF61F}">
      <dgm:prSet/>
      <dgm:spPr/>
    </dgm:pt>
    <dgm:pt modelId="{B933AAB7-3674-475D-8768-FAECC8F1FDE0}" type="sibTrans" cxnId="{0CA9E5B3-866D-4B98-BEE9-01E6FE5DF61F}">
      <dgm:prSet/>
      <dgm:spPr/>
    </dgm:pt>
    <dgm:pt modelId="{897BA305-8F2C-4629-B6FB-B996C7862986}">
      <dgm:prSet custT="1"/>
      <dgm:spPr/>
      <dgm:t>
        <a:bodyPr/>
        <a:lstStyle/>
        <a:p>
          <a:pPr>
            <a:buNone/>
          </a:pPr>
          <a:r>
            <a:rPr lang="en-US" sz="2000" dirty="0"/>
            <a:t>info </a:t>
          </a:r>
        </a:p>
      </dgm:t>
    </dgm:pt>
    <dgm:pt modelId="{0A81D85A-8787-4E2A-AE11-70D3226799C8}" type="parTrans" cxnId="{AA5D2053-5804-43CF-8E7E-722CB7C8A8FC}">
      <dgm:prSet/>
      <dgm:spPr/>
    </dgm:pt>
    <dgm:pt modelId="{156CBB71-68D0-4907-8E5D-9464BC6BB395}" type="sibTrans" cxnId="{AA5D2053-5804-43CF-8E7E-722CB7C8A8FC}">
      <dgm:prSet/>
      <dgm:spPr/>
    </dgm:pt>
    <dgm:pt modelId="{19919E20-91AF-4784-BF94-D98845F748E8}" type="pres">
      <dgm:prSet presAssocID="{5F882E4C-6133-4DD2-A21B-30FA230FE62C}" presName="Name0" presStyleCnt="0">
        <dgm:presLayoutVars>
          <dgm:dir/>
          <dgm:animLvl val="lvl"/>
          <dgm:resizeHandles val="exact"/>
        </dgm:presLayoutVars>
      </dgm:prSet>
      <dgm:spPr/>
    </dgm:pt>
    <dgm:pt modelId="{FC6F39D7-3717-4CA1-9AB3-3EBAE768AEA3}" type="pres">
      <dgm:prSet presAssocID="{7C7E1E04-2EC8-4723-BF71-9F412EAACF8E}" presName="composite" presStyleCnt="0"/>
      <dgm:spPr/>
    </dgm:pt>
    <dgm:pt modelId="{B9164EF9-EDEE-4B18-BF5B-A643488870CF}" type="pres">
      <dgm:prSet presAssocID="{7C7E1E04-2EC8-4723-BF71-9F412EAACF8E}" presName="parTx" presStyleLbl="alignNode1" presStyleIdx="0" presStyleCnt="3">
        <dgm:presLayoutVars>
          <dgm:chMax val="0"/>
          <dgm:chPref val="0"/>
          <dgm:bulletEnabled val="1"/>
        </dgm:presLayoutVars>
      </dgm:prSet>
      <dgm:spPr/>
    </dgm:pt>
    <dgm:pt modelId="{63D3BABD-3EF6-46BC-9667-F7070E026EA2}" type="pres">
      <dgm:prSet presAssocID="{7C7E1E04-2EC8-4723-BF71-9F412EAACF8E}" presName="desTx" presStyleLbl="alignAccFollowNode1" presStyleIdx="0" presStyleCnt="3">
        <dgm:presLayoutVars>
          <dgm:bulletEnabled val="1"/>
        </dgm:presLayoutVars>
      </dgm:prSet>
      <dgm:spPr/>
    </dgm:pt>
    <dgm:pt modelId="{ACBFDB83-08FE-45CF-B7FB-AE88F07AD61F}" type="pres">
      <dgm:prSet presAssocID="{298E4130-ECF5-4737-A4B5-B7F5496306FC}" presName="space" presStyleCnt="0"/>
      <dgm:spPr/>
    </dgm:pt>
    <dgm:pt modelId="{D232E996-6CD5-44F5-9DFC-74B1938E2113}" type="pres">
      <dgm:prSet presAssocID="{BD04117F-B3DA-4651-BA2C-0E4609150903}" presName="composite" presStyleCnt="0"/>
      <dgm:spPr/>
    </dgm:pt>
    <dgm:pt modelId="{506CCDDA-1467-4B54-96F4-330C191B0FE9}" type="pres">
      <dgm:prSet presAssocID="{BD04117F-B3DA-4651-BA2C-0E4609150903}" presName="parTx" presStyleLbl="alignNode1" presStyleIdx="1" presStyleCnt="3" custScaleX="103694">
        <dgm:presLayoutVars>
          <dgm:chMax val="0"/>
          <dgm:chPref val="0"/>
          <dgm:bulletEnabled val="1"/>
        </dgm:presLayoutVars>
      </dgm:prSet>
      <dgm:spPr/>
    </dgm:pt>
    <dgm:pt modelId="{C302E970-9F7E-4C35-B82D-3AC53D00DFEF}" type="pres">
      <dgm:prSet presAssocID="{BD04117F-B3DA-4651-BA2C-0E4609150903}" presName="desTx" presStyleLbl="alignAccFollowNode1" presStyleIdx="1" presStyleCnt="3" custScaleX="104721">
        <dgm:presLayoutVars>
          <dgm:bulletEnabled val="1"/>
        </dgm:presLayoutVars>
      </dgm:prSet>
      <dgm:spPr/>
    </dgm:pt>
    <dgm:pt modelId="{C771AE46-2AF1-4C04-87C8-1DA1BDB3E96D}" type="pres">
      <dgm:prSet presAssocID="{4984384C-4B30-4E71-A52A-A1C85881B147}" presName="space" presStyleCnt="0"/>
      <dgm:spPr/>
    </dgm:pt>
    <dgm:pt modelId="{BA785E19-EB2A-48F5-9799-EC68E0953C65}" type="pres">
      <dgm:prSet presAssocID="{A0AE8E6B-0643-4BE9-8BDF-AC8D0BD8EFAC}" presName="composite" presStyleCnt="0"/>
      <dgm:spPr/>
    </dgm:pt>
    <dgm:pt modelId="{7C6DE836-4A5E-4B19-BE5B-F13D011BAE84}" type="pres">
      <dgm:prSet presAssocID="{A0AE8E6B-0643-4BE9-8BDF-AC8D0BD8EFAC}" presName="parTx" presStyleLbl="alignNode1" presStyleIdx="2" presStyleCnt="3">
        <dgm:presLayoutVars>
          <dgm:chMax val="0"/>
          <dgm:chPref val="0"/>
          <dgm:bulletEnabled val="1"/>
        </dgm:presLayoutVars>
      </dgm:prSet>
      <dgm:spPr/>
    </dgm:pt>
    <dgm:pt modelId="{4BE5526E-6A15-46A9-9688-21FFA3E2120E}" type="pres">
      <dgm:prSet presAssocID="{A0AE8E6B-0643-4BE9-8BDF-AC8D0BD8EFAC}" presName="desTx" presStyleLbl="alignAccFollowNode1" presStyleIdx="2" presStyleCnt="3">
        <dgm:presLayoutVars>
          <dgm:bulletEnabled val="1"/>
        </dgm:presLayoutVars>
      </dgm:prSet>
      <dgm:spPr/>
    </dgm:pt>
  </dgm:ptLst>
  <dgm:cxnLst>
    <dgm:cxn modelId="{B4628705-93B7-408B-96CD-83103533C046}" type="presOf" srcId="{A515974C-77E4-46FE-B186-6967775EDC32}" destId="{4BE5526E-6A15-46A9-9688-21FFA3E2120E}" srcOrd="0" destOrd="1" presId="urn:microsoft.com/office/officeart/2005/8/layout/hList1"/>
    <dgm:cxn modelId="{ABB8E80C-E2EA-43B3-9268-B2C696BA0CFA}" type="presOf" srcId="{5F882E4C-6133-4DD2-A21B-30FA230FE62C}" destId="{19919E20-91AF-4784-BF94-D98845F748E8}" srcOrd="0" destOrd="0" presId="urn:microsoft.com/office/officeart/2005/8/layout/hList1"/>
    <dgm:cxn modelId="{AD132411-1899-4030-8DEE-D57F196D8731}" type="presOf" srcId="{8FF2851E-CAC7-479F-8350-B4A60B894DEF}" destId="{63D3BABD-3EF6-46BC-9667-F7070E026EA2}" srcOrd="0" destOrd="3" presId="urn:microsoft.com/office/officeart/2005/8/layout/hList1"/>
    <dgm:cxn modelId="{6D8A1512-4E6C-47AB-B923-935CBC82BE41}" type="presOf" srcId="{63C58A3F-B3AD-4BF3-8402-75D003F0F728}" destId="{C302E970-9F7E-4C35-B82D-3AC53D00DFEF}" srcOrd="0" destOrd="3" presId="urn:microsoft.com/office/officeart/2005/8/layout/hList1"/>
    <dgm:cxn modelId="{7A781D1A-1D8F-4127-BBBD-B5FE10549794}" type="presOf" srcId="{C42C9583-1AA2-4C4C-A768-6F9A42FF751C}" destId="{63D3BABD-3EF6-46BC-9667-F7070E026EA2}" srcOrd="0" destOrd="5" presId="urn:microsoft.com/office/officeart/2005/8/layout/hList1"/>
    <dgm:cxn modelId="{96BC441D-0E19-4B1D-A883-70639EC890D1}" srcId="{7C7E1E04-2EC8-4723-BF71-9F412EAACF8E}" destId="{30834FAB-9D6E-461F-B99F-9630CB8D3A2F}" srcOrd="0" destOrd="0" parTransId="{35B3C89A-72B5-4AF5-B2C0-BA4157BDEFA0}" sibTransId="{843D1201-A9F1-4522-AE9E-0269AE99ADE4}"/>
    <dgm:cxn modelId="{A458BB1D-FFD8-46CA-8E9E-1EA9B325DF25}" srcId="{BD04117F-B3DA-4651-BA2C-0E4609150903}" destId="{BF96ADFF-0F04-4770-8F82-866D038BCB81}" srcOrd="4" destOrd="0" parTransId="{C6526867-0FD8-4A47-B32E-2C046AC472E4}" sibTransId="{08A5955A-83FC-446B-A56C-F6FE008E7168}"/>
    <dgm:cxn modelId="{E001A726-6D09-410E-9B92-8931C0F3DC93}" srcId="{A0AE8E6B-0643-4BE9-8BDF-AC8D0BD8EFAC}" destId="{23326AD7-5010-4C4F-949E-7358D28B40EF}" srcOrd="2" destOrd="0" parTransId="{8AF14417-37AD-4015-8D7A-A5B54D7D2B3E}" sibTransId="{028E527A-4FC4-460D-9FBA-0BD853B1DFBE}"/>
    <dgm:cxn modelId="{F34F853D-B234-4EF5-80A8-CC0EF380E571}" type="presOf" srcId="{F959E918-B3CB-4347-95EE-D75D51A6B467}" destId="{C302E970-9F7E-4C35-B82D-3AC53D00DFEF}" srcOrd="0" destOrd="5" presId="urn:microsoft.com/office/officeart/2005/8/layout/hList1"/>
    <dgm:cxn modelId="{55F5B55F-BCEE-4EC8-AB88-A5624ECB8254}" srcId="{BD04117F-B3DA-4651-BA2C-0E4609150903}" destId="{63C58A3F-B3AD-4BF3-8402-75D003F0F728}" srcOrd="3" destOrd="0" parTransId="{DAF543CF-C687-4726-8859-00270BF7F4EA}" sibTransId="{E9A7EC98-C3D2-4E5B-B4BE-3D8AF17C0523}"/>
    <dgm:cxn modelId="{D3C88744-6FCF-490A-9EE3-381DC5D35F97}" srcId="{5F882E4C-6133-4DD2-A21B-30FA230FE62C}" destId="{A0AE8E6B-0643-4BE9-8BDF-AC8D0BD8EFAC}" srcOrd="2" destOrd="0" parTransId="{BF30A6EA-233D-469A-8D02-058CE63977FD}" sibTransId="{E14C30E3-2064-4A5A-A55E-9E0DFF8082B4}"/>
    <dgm:cxn modelId="{AA12ED64-6D61-4706-9D19-E6BFE5763F2B}" srcId="{BD04117F-B3DA-4651-BA2C-0E4609150903}" destId="{A5BE1FA6-AB3F-42A4-B31D-3F9BA0694DE7}" srcOrd="6" destOrd="0" parTransId="{AEF72D26-2589-4999-92FF-0E28BBBBD3C0}" sibTransId="{449B3CCE-E946-4AE7-98DA-2487F860EBD7}"/>
    <dgm:cxn modelId="{D216EA67-9699-4F01-BC19-D4B3F4113590}" type="presOf" srcId="{A7A9E342-1937-4E95-A72E-A7491FC3711E}" destId="{63D3BABD-3EF6-46BC-9667-F7070E026EA2}" srcOrd="0" destOrd="4" presId="urn:microsoft.com/office/officeart/2005/8/layout/hList1"/>
    <dgm:cxn modelId="{02BCF469-75E2-4702-9863-44BC5D1F78FF}" srcId="{BD04117F-B3DA-4651-BA2C-0E4609150903}" destId="{F959E918-B3CB-4347-95EE-D75D51A6B467}" srcOrd="5" destOrd="0" parTransId="{2F6B970F-A636-424B-B118-621A82380970}" sibTransId="{D3CB3E31-2973-43F7-8F95-4C453A62BA28}"/>
    <dgm:cxn modelId="{D6F1326C-DF4A-4B3C-8E79-A550FE2D7425}" srcId="{7C7E1E04-2EC8-4723-BF71-9F412EAACF8E}" destId="{CCD0E9E6-572E-4E78-BAE4-2F7F6F462C29}" srcOrd="2" destOrd="0" parTransId="{2F8D3129-7974-4966-800E-36A6BE6512CE}" sibTransId="{92C3D4FC-6B0F-4AEE-8A98-EC7FF71D3B10}"/>
    <dgm:cxn modelId="{5B4B7A71-96FB-4513-8E85-DEACC19350A6}" type="presOf" srcId="{E97BE002-69A9-4610-BF6F-9FC21B3A25F6}" destId="{4BE5526E-6A15-46A9-9688-21FFA3E2120E}" srcOrd="0" destOrd="0" presId="urn:microsoft.com/office/officeart/2005/8/layout/hList1"/>
    <dgm:cxn modelId="{6BABDC52-28D0-4BC4-AC28-25DBA892CE83}" type="presOf" srcId="{7C7E1E04-2EC8-4723-BF71-9F412EAACF8E}" destId="{B9164EF9-EDEE-4B18-BF5B-A643488870CF}" srcOrd="0" destOrd="0" presId="urn:microsoft.com/office/officeart/2005/8/layout/hList1"/>
    <dgm:cxn modelId="{AA5D2053-5804-43CF-8E7E-722CB7C8A8FC}" srcId="{7C7E1E04-2EC8-4723-BF71-9F412EAACF8E}" destId="{897BA305-8F2C-4629-B6FB-B996C7862986}" srcOrd="6" destOrd="0" parTransId="{0A81D85A-8787-4E2A-AE11-70D3226799C8}" sibTransId="{156CBB71-68D0-4907-8E5D-9464BC6BB395}"/>
    <dgm:cxn modelId="{56CB5373-8E8A-4395-A4ED-532A6D943D69}" type="presOf" srcId="{2670C52C-2891-4884-9FC2-E3F2DCAD3D30}" destId="{C302E970-9F7E-4C35-B82D-3AC53D00DFEF}" srcOrd="0" destOrd="2" presId="urn:microsoft.com/office/officeart/2005/8/layout/hList1"/>
    <dgm:cxn modelId="{9C21B274-ABCA-49C8-A7E2-F787729390AE}" srcId="{A0AE8E6B-0643-4BE9-8BDF-AC8D0BD8EFAC}" destId="{E97BE002-69A9-4610-BF6F-9FC21B3A25F6}" srcOrd="0" destOrd="0" parTransId="{E7ED6D4B-EB8B-4CDC-AF93-D2E25538B5A3}" sibTransId="{2D8BE3D5-F937-47AD-B132-E74BFC1A89BE}"/>
    <dgm:cxn modelId="{65B61F55-5193-4239-92D0-9452EA919787}" srcId="{BD04117F-B3DA-4651-BA2C-0E4609150903}" destId="{6E4E7C58-7AFD-4D80-8B38-760AA2C97B95}" srcOrd="1" destOrd="0" parTransId="{120BAFC2-F383-4948-9276-19B58A8C72BA}" sibTransId="{93199342-9840-4EF9-81C6-5271F513E84C}"/>
    <dgm:cxn modelId="{770DE959-A17F-44E5-B295-419D5CFAAAEE}" srcId="{7C7E1E04-2EC8-4723-BF71-9F412EAACF8E}" destId="{3177856E-0BEE-4DD0-ABA5-D549702AD4D0}" srcOrd="1" destOrd="0" parTransId="{012E254F-6687-4DB0-B132-D7F17C22AE88}" sibTransId="{E0C71E96-885C-4F13-BD11-8AF2136D0012}"/>
    <dgm:cxn modelId="{BF746987-A76C-49CD-86B2-CFE73CE53BA6}" type="presOf" srcId="{897BA305-8F2C-4629-B6FB-B996C7862986}" destId="{63D3BABD-3EF6-46BC-9667-F7070E026EA2}" srcOrd="0" destOrd="6" presId="urn:microsoft.com/office/officeart/2005/8/layout/hList1"/>
    <dgm:cxn modelId="{DA41168D-AEC8-4366-B545-7FD943DCB836}" type="presOf" srcId="{BF96ADFF-0F04-4770-8F82-866D038BCB81}" destId="{C302E970-9F7E-4C35-B82D-3AC53D00DFEF}" srcOrd="0" destOrd="4" presId="urn:microsoft.com/office/officeart/2005/8/layout/hList1"/>
    <dgm:cxn modelId="{17696F91-F1C4-40B1-A4F2-726D10B9CF23}" srcId="{7C7E1E04-2EC8-4723-BF71-9F412EAACF8E}" destId="{8FF2851E-CAC7-479F-8350-B4A60B894DEF}" srcOrd="3" destOrd="0" parTransId="{92FE278C-AE40-42B9-8AEC-A62A03807974}" sibTransId="{4797E96F-048A-4FAD-8844-70D523606CB5}"/>
    <dgm:cxn modelId="{8E67E599-DC6D-4ED1-808D-ABAC75E9BF78}" type="presOf" srcId="{A0AE8E6B-0643-4BE9-8BDF-AC8D0BD8EFAC}" destId="{7C6DE836-4A5E-4B19-BE5B-F13D011BAE84}" srcOrd="0" destOrd="0" presId="urn:microsoft.com/office/officeart/2005/8/layout/hList1"/>
    <dgm:cxn modelId="{A863939D-491E-4B28-A904-F60DF530A0B5}" srcId="{A0AE8E6B-0643-4BE9-8BDF-AC8D0BD8EFAC}" destId="{A515974C-77E4-46FE-B186-6967775EDC32}" srcOrd="1" destOrd="0" parTransId="{1362F498-C16E-4A8B-8421-0C92F54E2894}" sibTransId="{751F501B-9AB8-4ECB-82BC-C0023C12CFD3}"/>
    <dgm:cxn modelId="{6F44C59D-6632-45A9-9402-57E073201CC2}" type="presOf" srcId="{6E4E7C58-7AFD-4D80-8B38-760AA2C97B95}" destId="{C302E970-9F7E-4C35-B82D-3AC53D00DFEF}" srcOrd="0" destOrd="1" presId="urn:microsoft.com/office/officeart/2005/8/layout/hList1"/>
    <dgm:cxn modelId="{AFC8B3AC-1E94-4AAA-8052-D03593D18834}" srcId="{5F882E4C-6133-4DD2-A21B-30FA230FE62C}" destId="{BD04117F-B3DA-4651-BA2C-0E4609150903}" srcOrd="1" destOrd="0" parTransId="{1DCC0B03-11D4-4921-BDF7-CC20DA9D85EB}" sibTransId="{4984384C-4B30-4E71-A52A-A1C85881B147}"/>
    <dgm:cxn modelId="{561435AF-3F7F-4ED8-897B-35E1EC6CA0BD}" type="presOf" srcId="{23326AD7-5010-4C4F-949E-7358D28B40EF}" destId="{4BE5526E-6A15-46A9-9688-21FFA3E2120E}" srcOrd="0" destOrd="2" presId="urn:microsoft.com/office/officeart/2005/8/layout/hList1"/>
    <dgm:cxn modelId="{9E9C5AB0-36F0-493C-BD40-CD09F68E0EAC}" srcId="{BD04117F-B3DA-4651-BA2C-0E4609150903}" destId="{862B0030-079F-4538-B444-4036D588DB75}" srcOrd="0" destOrd="0" parTransId="{F0122D18-E6F3-4D2C-A298-721710BB797F}" sibTransId="{62F85ADE-D6C2-4CDA-893C-0EAF47397B36}"/>
    <dgm:cxn modelId="{0CA9E5B3-866D-4B98-BEE9-01E6FE5DF61F}" srcId="{7C7E1E04-2EC8-4723-BF71-9F412EAACF8E}" destId="{C42C9583-1AA2-4C4C-A768-6F9A42FF751C}" srcOrd="5" destOrd="0" parTransId="{79E3A45A-E739-46E5-9032-8FB099232D9C}" sibTransId="{B933AAB7-3674-475D-8768-FAECC8F1FDE0}"/>
    <dgm:cxn modelId="{859853CB-2E2E-4A40-A2E2-99B8442752C6}" type="presOf" srcId="{785F5156-C941-40C0-AC60-2AEFDB668F26}" destId="{63D3BABD-3EF6-46BC-9667-F7070E026EA2}" srcOrd="0" destOrd="7" presId="urn:microsoft.com/office/officeart/2005/8/layout/hList1"/>
    <dgm:cxn modelId="{DC305BCC-D4DE-49EF-81D3-8AD084C9D76D}" type="presOf" srcId="{BD04117F-B3DA-4651-BA2C-0E4609150903}" destId="{506CCDDA-1467-4B54-96F4-330C191B0FE9}" srcOrd="0" destOrd="0" presId="urn:microsoft.com/office/officeart/2005/8/layout/hList1"/>
    <dgm:cxn modelId="{5096BAE1-8930-4286-9387-E384F237E399}" type="presOf" srcId="{CCD0E9E6-572E-4E78-BAE4-2F7F6F462C29}" destId="{63D3BABD-3EF6-46BC-9667-F7070E026EA2}" srcOrd="0" destOrd="2" presId="urn:microsoft.com/office/officeart/2005/8/layout/hList1"/>
    <dgm:cxn modelId="{25B343E2-227A-4D46-AF8E-4B8CB451C4FC}" srcId="{7C7E1E04-2EC8-4723-BF71-9F412EAACF8E}" destId="{A7A9E342-1937-4E95-A72E-A7491FC3711E}" srcOrd="4" destOrd="0" parTransId="{CF75928A-124B-41F8-9588-744416BF1450}" sibTransId="{ED22913F-2C74-4400-9CFD-0425266693D9}"/>
    <dgm:cxn modelId="{63C47BE2-9DC3-4997-BEB8-36171A21FA0A}" srcId="{BD04117F-B3DA-4651-BA2C-0E4609150903}" destId="{2670C52C-2891-4884-9FC2-E3F2DCAD3D30}" srcOrd="2" destOrd="0" parTransId="{29DAE4F7-0BC9-4A37-A1F5-345934F66948}" sibTransId="{11FC10B1-6D11-4D64-A5BC-57981DE43AA2}"/>
    <dgm:cxn modelId="{599716E9-6C5F-4CB6-AAAC-A07A14E28FDD}" type="presOf" srcId="{862B0030-079F-4538-B444-4036D588DB75}" destId="{C302E970-9F7E-4C35-B82D-3AC53D00DFEF}" srcOrd="0" destOrd="0" presId="urn:microsoft.com/office/officeart/2005/8/layout/hList1"/>
    <dgm:cxn modelId="{6A9454EE-B152-42B1-AA40-003A885D60CE}" type="presOf" srcId="{3177856E-0BEE-4DD0-ABA5-D549702AD4D0}" destId="{63D3BABD-3EF6-46BC-9667-F7070E026EA2}" srcOrd="0" destOrd="1" presId="urn:microsoft.com/office/officeart/2005/8/layout/hList1"/>
    <dgm:cxn modelId="{A8865CF2-505F-48CC-9B79-0DA91F46A072}" type="presOf" srcId="{30834FAB-9D6E-461F-B99F-9630CB8D3A2F}" destId="{63D3BABD-3EF6-46BC-9667-F7070E026EA2}" srcOrd="0" destOrd="0" presId="urn:microsoft.com/office/officeart/2005/8/layout/hList1"/>
    <dgm:cxn modelId="{8824FCFA-1053-4DD9-A4B6-4D84946D613B}" type="presOf" srcId="{A5BE1FA6-AB3F-42A4-B31D-3F9BA0694DE7}" destId="{C302E970-9F7E-4C35-B82D-3AC53D00DFEF}" srcOrd="0" destOrd="6" presId="urn:microsoft.com/office/officeart/2005/8/layout/hList1"/>
    <dgm:cxn modelId="{857945FF-ED48-4AE7-9954-DE93C806FAAF}" srcId="{5F882E4C-6133-4DD2-A21B-30FA230FE62C}" destId="{7C7E1E04-2EC8-4723-BF71-9F412EAACF8E}" srcOrd="0" destOrd="0" parTransId="{48B7E448-3732-4C41-825C-CB28CBB6181B}" sibTransId="{298E4130-ECF5-4737-A4B5-B7F5496306FC}"/>
    <dgm:cxn modelId="{04E3DDFF-3659-41AE-9FF7-DA5231620486}" srcId="{7C7E1E04-2EC8-4723-BF71-9F412EAACF8E}" destId="{785F5156-C941-40C0-AC60-2AEFDB668F26}" srcOrd="7" destOrd="0" parTransId="{3623B6AA-5C80-403A-B1C0-0936FC5FE926}" sibTransId="{D4C81D65-7C09-427F-9BC5-8E8AF5314EF5}"/>
    <dgm:cxn modelId="{91E8F328-0A37-4FF7-B324-FD57313B5319}" type="presParOf" srcId="{19919E20-91AF-4784-BF94-D98845F748E8}" destId="{FC6F39D7-3717-4CA1-9AB3-3EBAE768AEA3}" srcOrd="0" destOrd="0" presId="urn:microsoft.com/office/officeart/2005/8/layout/hList1"/>
    <dgm:cxn modelId="{6CEFC060-E779-4DCC-9DF8-03B45AE6F37E}" type="presParOf" srcId="{FC6F39D7-3717-4CA1-9AB3-3EBAE768AEA3}" destId="{B9164EF9-EDEE-4B18-BF5B-A643488870CF}" srcOrd="0" destOrd="0" presId="urn:microsoft.com/office/officeart/2005/8/layout/hList1"/>
    <dgm:cxn modelId="{7557BC9A-F162-4512-8303-E2C107853B68}" type="presParOf" srcId="{FC6F39D7-3717-4CA1-9AB3-3EBAE768AEA3}" destId="{63D3BABD-3EF6-46BC-9667-F7070E026EA2}" srcOrd="1" destOrd="0" presId="urn:microsoft.com/office/officeart/2005/8/layout/hList1"/>
    <dgm:cxn modelId="{B335B4EB-3500-41E9-98DF-4EDA378B8F40}" type="presParOf" srcId="{19919E20-91AF-4784-BF94-D98845F748E8}" destId="{ACBFDB83-08FE-45CF-B7FB-AE88F07AD61F}" srcOrd="1" destOrd="0" presId="urn:microsoft.com/office/officeart/2005/8/layout/hList1"/>
    <dgm:cxn modelId="{82484060-B1DC-4FA8-B13F-F5C22789E9D2}" type="presParOf" srcId="{19919E20-91AF-4784-BF94-D98845F748E8}" destId="{D232E996-6CD5-44F5-9DFC-74B1938E2113}" srcOrd="2" destOrd="0" presId="urn:microsoft.com/office/officeart/2005/8/layout/hList1"/>
    <dgm:cxn modelId="{06CD42B5-CC57-4FFF-83A4-C234448C871D}" type="presParOf" srcId="{D232E996-6CD5-44F5-9DFC-74B1938E2113}" destId="{506CCDDA-1467-4B54-96F4-330C191B0FE9}" srcOrd="0" destOrd="0" presId="urn:microsoft.com/office/officeart/2005/8/layout/hList1"/>
    <dgm:cxn modelId="{81FEFFE2-E080-476C-8A2D-884E0FD4DF0A}" type="presParOf" srcId="{D232E996-6CD5-44F5-9DFC-74B1938E2113}" destId="{C302E970-9F7E-4C35-B82D-3AC53D00DFEF}" srcOrd="1" destOrd="0" presId="urn:microsoft.com/office/officeart/2005/8/layout/hList1"/>
    <dgm:cxn modelId="{2C447282-86E2-4926-8DF9-FB553D5EF75E}" type="presParOf" srcId="{19919E20-91AF-4784-BF94-D98845F748E8}" destId="{C771AE46-2AF1-4C04-87C8-1DA1BDB3E96D}" srcOrd="3" destOrd="0" presId="urn:microsoft.com/office/officeart/2005/8/layout/hList1"/>
    <dgm:cxn modelId="{891BF3CD-628D-4BF8-B413-99649CC9E27B}" type="presParOf" srcId="{19919E20-91AF-4784-BF94-D98845F748E8}" destId="{BA785E19-EB2A-48F5-9799-EC68E0953C65}" srcOrd="4" destOrd="0" presId="urn:microsoft.com/office/officeart/2005/8/layout/hList1"/>
    <dgm:cxn modelId="{32FD9E64-01FC-4E10-94F0-B5F998A29CAF}" type="presParOf" srcId="{BA785E19-EB2A-48F5-9799-EC68E0953C65}" destId="{7C6DE836-4A5E-4B19-BE5B-F13D011BAE84}" srcOrd="0" destOrd="0" presId="urn:microsoft.com/office/officeart/2005/8/layout/hList1"/>
    <dgm:cxn modelId="{24B1C444-C46A-4E0C-87C4-32D1CEA4CF97}" type="presParOf" srcId="{BA785E19-EB2A-48F5-9799-EC68E0953C65}" destId="{4BE5526E-6A15-46A9-9688-21FFA3E2120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FDC63E-DB12-4655-A215-C79BF85D7D1B}" type="doc">
      <dgm:prSet loTypeId="urn:microsoft.com/office/officeart/2016/7/layout/BasicLinearProcessNumbered" loCatId="process" qsTypeId="urn:microsoft.com/office/officeart/2005/8/quickstyle/simple4" qsCatId="simple" csTypeId="urn:microsoft.com/office/officeart/2005/8/colors/accent2_2" csCatId="accent2" phldr="1"/>
      <dgm:spPr/>
      <dgm:t>
        <a:bodyPr/>
        <a:lstStyle/>
        <a:p>
          <a:endParaRPr lang="en-US"/>
        </a:p>
      </dgm:t>
    </dgm:pt>
    <dgm:pt modelId="{F24D4946-933D-4DC8-A926-648063902C79}">
      <dgm:prSet custT="1"/>
      <dgm:spPr/>
      <dgm:t>
        <a:bodyPr/>
        <a:lstStyle/>
        <a:p>
          <a:r>
            <a:rPr lang="en-US" sz="2400" dirty="0"/>
            <a:t>Work for Hire Agreement                       </a:t>
          </a:r>
          <a:r>
            <a:rPr lang="en-US" sz="2000" dirty="0"/>
            <a:t>	</a:t>
          </a:r>
        </a:p>
        <a:p>
          <a:r>
            <a:rPr lang="en-US" sz="2000" dirty="0"/>
            <a:t>Brokerage Owns Photos </a:t>
          </a:r>
        </a:p>
      </dgm:t>
    </dgm:pt>
    <dgm:pt modelId="{B2818113-70F9-4253-BAC1-78A543138CDC}" type="parTrans" cxnId="{5EDDB8C4-1662-44F5-89EE-4A796DC360E3}">
      <dgm:prSet/>
      <dgm:spPr/>
      <dgm:t>
        <a:bodyPr/>
        <a:lstStyle/>
        <a:p>
          <a:endParaRPr lang="en-US"/>
        </a:p>
      </dgm:t>
    </dgm:pt>
    <dgm:pt modelId="{59D7A0B9-3522-463B-8D93-D2BE95459346}" type="sibTrans" cxnId="{5EDDB8C4-1662-44F5-89EE-4A796DC360E3}">
      <dgm:prSet phldrT="1" phldr="0"/>
      <dgm:spPr/>
      <dgm:t>
        <a:bodyPr/>
        <a:lstStyle/>
        <a:p>
          <a:r>
            <a:rPr lang="en-US"/>
            <a:t>1</a:t>
          </a:r>
          <a:endParaRPr lang="en-US" dirty="0"/>
        </a:p>
      </dgm:t>
    </dgm:pt>
    <dgm:pt modelId="{EA9C9A1D-753E-4474-9345-47B336276B06}">
      <dgm:prSet custT="1"/>
      <dgm:spPr/>
      <dgm:t>
        <a:bodyPr/>
        <a:lstStyle/>
        <a:p>
          <a:r>
            <a:rPr lang="en-US" sz="2400" dirty="0"/>
            <a:t>Assignment Agreement</a:t>
          </a:r>
        </a:p>
        <a:p>
          <a:r>
            <a:rPr lang="en-US" sz="2000" dirty="0"/>
            <a:t>Photographer Owns </a:t>
          </a:r>
        </a:p>
        <a:p>
          <a:r>
            <a:rPr lang="en-US" sz="2000" dirty="0"/>
            <a:t>Assigns right, title and interest to brokerage</a:t>
          </a:r>
        </a:p>
        <a:p>
          <a:endParaRPr lang="en-US" sz="2000" dirty="0"/>
        </a:p>
        <a:p>
          <a:endParaRPr lang="en-US" sz="2000" dirty="0"/>
        </a:p>
        <a:p>
          <a:endParaRPr lang="en-US" sz="2000" dirty="0"/>
        </a:p>
        <a:p>
          <a:endParaRPr lang="en-US" sz="2000" dirty="0"/>
        </a:p>
      </dgm:t>
    </dgm:pt>
    <dgm:pt modelId="{DEC4D69B-CECC-44D6-A86E-2C515B229D1B}" type="parTrans" cxnId="{E317C1D2-BFA5-4A11-BEE4-BF8DF1F00892}">
      <dgm:prSet/>
      <dgm:spPr/>
      <dgm:t>
        <a:bodyPr/>
        <a:lstStyle/>
        <a:p>
          <a:endParaRPr lang="en-US"/>
        </a:p>
      </dgm:t>
    </dgm:pt>
    <dgm:pt modelId="{C364D3B3-2509-4F90-9C3A-04E3769B2B01}" type="sibTrans" cxnId="{E317C1D2-BFA5-4A11-BEE4-BF8DF1F00892}">
      <dgm:prSet phldrT="2" phldr="0"/>
      <dgm:spPr/>
      <dgm:t>
        <a:bodyPr/>
        <a:lstStyle/>
        <a:p>
          <a:r>
            <a:rPr lang="en-US"/>
            <a:t>2</a:t>
          </a:r>
        </a:p>
      </dgm:t>
    </dgm:pt>
    <dgm:pt modelId="{159A9FC0-52F8-4AF9-99E8-77FB4524B8FC}">
      <dgm:prSet custT="1"/>
      <dgm:spPr/>
      <dgm:t>
        <a:bodyPr/>
        <a:lstStyle/>
        <a:p>
          <a:r>
            <a:rPr lang="en-US" sz="2400" dirty="0"/>
            <a:t>Exclusive License    Agreement</a:t>
          </a:r>
        </a:p>
        <a:p>
          <a:r>
            <a:rPr lang="en-US" sz="2000" dirty="0"/>
            <a:t>Photographer Owns  </a:t>
          </a:r>
        </a:p>
        <a:p>
          <a:r>
            <a:rPr lang="en-US" sz="2000" dirty="0"/>
            <a:t>Grants specific use license (for sale- sold, agent marketing, etc.)</a:t>
          </a:r>
        </a:p>
        <a:p>
          <a:endParaRPr lang="en-US" sz="2000" dirty="0"/>
        </a:p>
        <a:p>
          <a:endParaRPr lang="en-US" sz="1100" dirty="0"/>
        </a:p>
        <a:p>
          <a:endParaRPr lang="en-US" sz="1100" dirty="0"/>
        </a:p>
      </dgm:t>
    </dgm:pt>
    <dgm:pt modelId="{1625B2B5-6E75-4010-88B4-BED5CAD1BE03}" type="parTrans" cxnId="{F84B62AF-208C-47A5-9068-359078C763A2}">
      <dgm:prSet/>
      <dgm:spPr/>
      <dgm:t>
        <a:bodyPr/>
        <a:lstStyle/>
        <a:p>
          <a:endParaRPr lang="en-US"/>
        </a:p>
      </dgm:t>
    </dgm:pt>
    <dgm:pt modelId="{1F706E39-26B1-4E14-BF8F-F8F27C08E5E1}" type="sibTrans" cxnId="{F84B62AF-208C-47A5-9068-359078C763A2}">
      <dgm:prSet phldrT="3" phldr="0"/>
      <dgm:spPr/>
      <dgm:t>
        <a:bodyPr/>
        <a:lstStyle/>
        <a:p>
          <a:r>
            <a:rPr lang="en-US"/>
            <a:t>3</a:t>
          </a:r>
          <a:endParaRPr lang="en-US" dirty="0"/>
        </a:p>
      </dgm:t>
    </dgm:pt>
    <dgm:pt modelId="{A45F73C6-062A-4A99-8F90-D5872EE097F4}" type="pres">
      <dgm:prSet presAssocID="{4DFDC63E-DB12-4655-A215-C79BF85D7D1B}" presName="Name0" presStyleCnt="0">
        <dgm:presLayoutVars>
          <dgm:animLvl val="lvl"/>
          <dgm:resizeHandles val="exact"/>
        </dgm:presLayoutVars>
      </dgm:prSet>
      <dgm:spPr/>
    </dgm:pt>
    <dgm:pt modelId="{AF2776F8-D923-4A38-88FB-92099215D3B0}" type="pres">
      <dgm:prSet presAssocID="{F24D4946-933D-4DC8-A926-648063902C79}" presName="compositeNode" presStyleCnt="0">
        <dgm:presLayoutVars>
          <dgm:bulletEnabled val="1"/>
        </dgm:presLayoutVars>
      </dgm:prSet>
      <dgm:spPr/>
    </dgm:pt>
    <dgm:pt modelId="{34446D1A-0B98-4AFA-B0E5-4549084636D9}" type="pres">
      <dgm:prSet presAssocID="{F24D4946-933D-4DC8-A926-648063902C79}" presName="bgRect" presStyleLbl="bgAccFollowNode1" presStyleIdx="0" presStyleCnt="3" custScaleY="165943"/>
      <dgm:spPr/>
    </dgm:pt>
    <dgm:pt modelId="{EFD6F0C6-7945-4552-8DBB-DEFF74D93673}" type="pres">
      <dgm:prSet presAssocID="{59D7A0B9-3522-463B-8D93-D2BE95459346}" presName="sibTransNodeCircle" presStyleLbl="alignNode1" presStyleIdx="0" presStyleCnt="6" custLinFactNeighborX="3041" custLinFactNeighborY="-97007">
        <dgm:presLayoutVars>
          <dgm:chMax val="0"/>
          <dgm:bulletEnabled/>
        </dgm:presLayoutVars>
      </dgm:prSet>
      <dgm:spPr/>
    </dgm:pt>
    <dgm:pt modelId="{3C4ADB6C-08D8-4B26-996E-FD0986256667}" type="pres">
      <dgm:prSet presAssocID="{F24D4946-933D-4DC8-A926-648063902C79}" presName="bottomLine" presStyleLbl="alignNode1" presStyleIdx="1" presStyleCnt="6" custScaleY="2000000" custLinFactY="679500000" custLinFactNeighborX="851" custLinFactNeighborY="679591667">
        <dgm:presLayoutVars/>
      </dgm:prSet>
      <dgm:spPr/>
    </dgm:pt>
    <dgm:pt modelId="{F8AE0D01-C66A-4094-9435-98AC59894C31}" type="pres">
      <dgm:prSet presAssocID="{F24D4946-933D-4DC8-A926-648063902C79}" presName="nodeText" presStyleLbl="bgAccFollowNode1" presStyleIdx="0" presStyleCnt="3">
        <dgm:presLayoutVars>
          <dgm:bulletEnabled val="1"/>
        </dgm:presLayoutVars>
      </dgm:prSet>
      <dgm:spPr/>
    </dgm:pt>
    <dgm:pt modelId="{0FD3A34B-11EC-439E-ACAC-358D33BD775A}" type="pres">
      <dgm:prSet presAssocID="{59D7A0B9-3522-463B-8D93-D2BE95459346}" presName="sibTrans" presStyleCnt="0"/>
      <dgm:spPr/>
    </dgm:pt>
    <dgm:pt modelId="{D0A94715-105F-4FCE-ABE2-6319C98F1DC6}" type="pres">
      <dgm:prSet presAssocID="{EA9C9A1D-753E-4474-9345-47B336276B06}" presName="compositeNode" presStyleCnt="0">
        <dgm:presLayoutVars>
          <dgm:bulletEnabled val="1"/>
        </dgm:presLayoutVars>
      </dgm:prSet>
      <dgm:spPr/>
    </dgm:pt>
    <dgm:pt modelId="{DEF46A70-24B9-4C57-B2D0-6FDD9ABDBD26}" type="pres">
      <dgm:prSet presAssocID="{EA9C9A1D-753E-4474-9345-47B336276B06}" presName="bgRect" presStyleLbl="bgAccFollowNode1" presStyleIdx="1" presStyleCnt="3" custScaleY="165943" custLinFactNeighborY="-2963"/>
      <dgm:spPr/>
    </dgm:pt>
    <dgm:pt modelId="{8F9CBFCF-9335-4CF5-B606-F56A22192EDD}" type="pres">
      <dgm:prSet presAssocID="{C364D3B3-2509-4F90-9C3A-04E3769B2B01}" presName="sibTransNodeCircle" presStyleLbl="alignNode1" presStyleIdx="2" presStyleCnt="6" custLinFactNeighborX="3041" custLinFactNeighborY="-97007">
        <dgm:presLayoutVars>
          <dgm:chMax val="0"/>
          <dgm:bulletEnabled/>
        </dgm:presLayoutVars>
      </dgm:prSet>
      <dgm:spPr/>
    </dgm:pt>
    <dgm:pt modelId="{F886407E-73A0-420A-827D-100270A930C3}" type="pres">
      <dgm:prSet presAssocID="{EA9C9A1D-753E-4474-9345-47B336276B06}" presName="bottomLine" presStyleLbl="alignNode1" presStyleIdx="3" presStyleCnt="6" custScaleX="93158" custScaleY="2000000" custLinFactY="677008247" custLinFactNeighborX="-3354" custLinFactNeighborY="677100000">
        <dgm:presLayoutVars/>
      </dgm:prSet>
      <dgm:spPr/>
    </dgm:pt>
    <dgm:pt modelId="{DA8F53BC-7271-4565-A859-61A1B4C7CE09}" type="pres">
      <dgm:prSet presAssocID="{EA9C9A1D-753E-4474-9345-47B336276B06}" presName="nodeText" presStyleLbl="bgAccFollowNode1" presStyleIdx="1" presStyleCnt="3">
        <dgm:presLayoutVars>
          <dgm:bulletEnabled val="1"/>
        </dgm:presLayoutVars>
      </dgm:prSet>
      <dgm:spPr/>
    </dgm:pt>
    <dgm:pt modelId="{86B30136-C60D-42CE-ABFF-0165AE8ED8B5}" type="pres">
      <dgm:prSet presAssocID="{C364D3B3-2509-4F90-9C3A-04E3769B2B01}" presName="sibTrans" presStyleCnt="0"/>
      <dgm:spPr/>
    </dgm:pt>
    <dgm:pt modelId="{9904A914-AD6F-447D-864B-74E77E677E92}" type="pres">
      <dgm:prSet presAssocID="{159A9FC0-52F8-4AF9-99E8-77FB4524B8FC}" presName="compositeNode" presStyleCnt="0">
        <dgm:presLayoutVars>
          <dgm:bulletEnabled val="1"/>
        </dgm:presLayoutVars>
      </dgm:prSet>
      <dgm:spPr/>
    </dgm:pt>
    <dgm:pt modelId="{473BFB7A-810B-431F-BA5E-6D254D7A6972}" type="pres">
      <dgm:prSet presAssocID="{159A9FC0-52F8-4AF9-99E8-77FB4524B8FC}" presName="bgRect" presStyleLbl="bgAccFollowNode1" presStyleIdx="2" presStyleCnt="3" custScaleY="165943" custLinFactNeighborX="-2034" custLinFactNeighborY="-756"/>
      <dgm:spPr/>
    </dgm:pt>
    <dgm:pt modelId="{57646BC9-DD45-4210-81B8-50B1FC104487}" type="pres">
      <dgm:prSet presAssocID="{1F706E39-26B1-4E14-BF8F-F8F27C08E5E1}" presName="sibTransNodeCircle" presStyleLbl="alignNode1" presStyleIdx="4" presStyleCnt="6" custLinFactNeighborX="1014" custLinFactNeighborY="-96621">
        <dgm:presLayoutVars>
          <dgm:chMax val="0"/>
          <dgm:bulletEnabled/>
        </dgm:presLayoutVars>
      </dgm:prSet>
      <dgm:spPr/>
    </dgm:pt>
    <dgm:pt modelId="{CC0E8F7B-9321-4282-9B23-D3307AD7968D}" type="pres">
      <dgm:prSet presAssocID="{159A9FC0-52F8-4AF9-99E8-77FB4524B8FC}" presName="bottomLine" presStyleLbl="alignNode1" presStyleIdx="5" presStyleCnt="6" custLinFactY="692961111" custLinFactNeighborX="425" custLinFactNeighborY="693000000">
        <dgm:presLayoutVars/>
      </dgm:prSet>
      <dgm:spPr/>
    </dgm:pt>
    <dgm:pt modelId="{46649BE6-3237-4BF4-8CBF-EB89FACE1703}" type="pres">
      <dgm:prSet presAssocID="{159A9FC0-52F8-4AF9-99E8-77FB4524B8FC}" presName="nodeText" presStyleLbl="bgAccFollowNode1" presStyleIdx="2" presStyleCnt="3">
        <dgm:presLayoutVars>
          <dgm:bulletEnabled val="1"/>
        </dgm:presLayoutVars>
      </dgm:prSet>
      <dgm:spPr/>
    </dgm:pt>
  </dgm:ptLst>
  <dgm:cxnLst>
    <dgm:cxn modelId="{54F8A520-5B1A-4333-8A23-9D52810E76C1}" type="presOf" srcId="{159A9FC0-52F8-4AF9-99E8-77FB4524B8FC}" destId="{46649BE6-3237-4BF4-8CBF-EB89FACE1703}" srcOrd="1" destOrd="0" presId="urn:microsoft.com/office/officeart/2016/7/layout/BasicLinearProcessNumbered"/>
    <dgm:cxn modelId="{A078D933-DC2C-40A2-9CCC-CC2F70670DF8}" type="presOf" srcId="{4DFDC63E-DB12-4655-A215-C79BF85D7D1B}" destId="{A45F73C6-062A-4A99-8F90-D5872EE097F4}" srcOrd="0" destOrd="0" presId="urn:microsoft.com/office/officeart/2016/7/layout/BasicLinearProcessNumbered"/>
    <dgm:cxn modelId="{88E26F6D-27E3-4384-9CCA-5CAE7C55FB94}" type="presOf" srcId="{F24D4946-933D-4DC8-A926-648063902C79}" destId="{34446D1A-0B98-4AFA-B0E5-4549084636D9}" srcOrd="0" destOrd="0" presId="urn:microsoft.com/office/officeart/2016/7/layout/BasicLinearProcessNumbered"/>
    <dgm:cxn modelId="{136ECE6E-644C-4A8C-8367-5535189E28B2}" type="presOf" srcId="{59D7A0B9-3522-463B-8D93-D2BE95459346}" destId="{EFD6F0C6-7945-4552-8DBB-DEFF74D93673}" srcOrd="0" destOrd="0" presId="urn:microsoft.com/office/officeart/2016/7/layout/BasicLinearProcessNumbered"/>
    <dgm:cxn modelId="{FD1C3070-A1D8-4F74-B081-5FE1561C97D3}" type="presOf" srcId="{C364D3B3-2509-4F90-9C3A-04E3769B2B01}" destId="{8F9CBFCF-9335-4CF5-B606-F56A22192EDD}" srcOrd="0" destOrd="0" presId="urn:microsoft.com/office/officeart/2016/7/layout/BasicLinearProcessNumbered"/>
    <dgm:cxn modelId="{4B7B3980-DBD2-458A-8FF4-5842D0D19AC8}" type="presOf" srcId="{1F706E39-26B1-4E14-BF8F-F8F27C08E5E1}" destId="{57646BC9-DD45-4210-81B8-50B1FC104487}" srcOrd="0" destOrd="0" presId="urn:microsoft.com/office/officeart/2016/7/layout/BasicLinearProcessNumbered"/>
    <dgm:cxn modelId="{B86B2486-C3BF-4D37-B0B6-C188BDEA44E8}" type="presOf" srcId="{EA9C9A1D-753E-4474-9345-47B336276B06}" destId="{DEF46A70-24B9-4C57-B2D0-6FDD9ABDBD26}" srcOrd="0" destOrd="0" presId="urn:microsoft.com/office/officeart/2016/7/layout/BasicLinearProcessNumbered"/>
    <dgm:cxn modelId="{F84B62AF-208C-47A5-9068-359078C763A2}" srcId="{4DFDC63E-DB12-4655-A215-C79BF85D7D1B}" destId="{159A9FC0-52F8-4AF9-99E8-77FB4524B8FC}" srcOrd="2" destOrd="0" parTransId="{1625B2B5-6E75-4010-88B4-BED5CAD1BE03}" sibTransId="{1F706E39-26B1-4E14-BF8F-F8F27C08E5E1}"/>
    <dgm:cxn modelId="{B6472EB6-21D1-4018-8A8E-AC520D3F46B7}" type="presOf" srcId="{EA9C9A1D-753E-4474-9345-47B336276B06}" destId="{DA8F53BC-7271-4565-A859-61A1B4C7CE09}" srcOrd="1" destOrd="0" presId="urn:microsoft.com/office/officeart/2016/7/layout/BasicLinearProcessNumbered"/>
    <dgm:cxn modelId="{5EDDB8C4-1662-44F5-89EE-4A796DC360E3}" srcId="{4DFDC63E-DB12-4655-A215-C79BF85D7D1B}" destId="{F24D4946-933D-4DC8-A926-648063902C79}" srcOrd="0" destOrd="0" parTransId="{B2818113-70F9-4253-BAC1-78A543138CDC}" sibTransId="{59D7A0B9-3522-463B-8D93-D2BE95459346}"/>
    <dgm:cxn modelId="{528ED3C7-0170-49F1-8D39-28B40088AE3C}" type="presOf" srcId="{159A9FC0-52F8-4AF9-99E8-77FB4524B8FC}" destId="{473BFB7A-810B-431F-BA5E-6D254D7A6972}" srcOrd="0" destOrd="0" presId="urn:microsoft.com/office/officeart/2016/7/layout/BasicLinearProcessNumbered"/>
    <dgm:cxn modelId="{E317C1D2-BFA5-4A11-BEE4-BF8DF1F00892}" srcId="{4DFDC63E-DB12-4655-A215-C79BF85D7D1B}" destId="{EA9C9A1D-753E-4474-9345-47B336276B06}" srcOrd="1" destOrd="0" parTransId="{DEC4D69B-CECC-44D6-A86E-2C515B229D1B}" sibTransId="{C364D3B3-2509-4F90-9C3A-04E3769B2B01}"/>
    <dgm:cxn modelId="{7C6A6CDF-7687-4D30-8BA1-56B88612CA0D}" type="presOf" srcId="{F24D4946-933D-4DC8-A926-648063902C79}" destId="{F8AE0D01-C66A-4094-9435-98AC59894C31}" srcOrd="1" destOrd="0" presId="urn:microsoft.com/office/officeart/2016/7/layout/BasicLinearProcessNumbered"/>
    <dgm:cxn modelId="{15D0ECDA-95FF-4B9F-93D0-30ED66E9718C}" type="presParOf" srcId="{A45F73C6-062A-4A99-8F90-D5872EE097F4}" destId="{AF2776F8-D923-4A38-88FB-92099215D3B0}" srcOrd="0" destOrd="0" presId="urn:microsoft.com/office/officeart/2016/7/layout/BasicLinearProcessNumbered"/>
    <dgm:cxn modelId="{D5288F02-247B-4610-AB81-A2B8AB66E63C}" type="presParOf" srcId="{AF2776F8-D923-4A38-88FB-92099215D3B0}" destId="{34446D1A-0B98-4AFA-B0E5-4549084636D9}" srcOrd="0" destOrd="0" presId="urn:microsoft.com/office/officeart/2016/7/layout/BasicLinearProcessNumbered"/>
    <dgm:cxn modelId="{AE2291D3-2CB9-49E3-8D63-F84D8A8478BD}" type="presParOf" srcId="{AF2776F8-D923-4A38-88FB-92099215D3B0}" destId="{EFD6F0C6-7945-4552-8DBB-DEFF74D93673}" srcOrd="1" destOrd="0" presId="urn:microsoft.com/office/officeart/2016/7/layout/BasicLinearProcessNumbered"/>
    <dgm:cxn modelId="{861807C6-6E7E-42C5-B45C-74C4D71019A4}" type="presParOf" srcId="{AF2776F8-D923-4A38-88FB-92099215D3B0}" destId="{3C4ADB6C-08D8-4B26-996E-FD0986256667}" srcOrd="2" destOrd="0" presId="urn:microsoft.com/office/officeart/2016/7/layout/BasicLinearProcessNumbered"/>
    <dgm:cxn modelId="{C582A91B-155B-4FFC-BE79-5D194B47C6AD}" type="presParOf" srcId="{AF2776F8-D923-4A38-88FB-92099215D3B0}" destId="{F8AE0D01-C66A-4094-9435-98AC59894C31}" srcOrd="3" destOrd="0" presId="urn:microsoft.com/office/officeart/2016/7/layout/BasicLinearProcessNumbered"/>
    <dgm:cxn modelId="{23B5F405-23CE-424C-B9C9-76FC866F651C}" type="presParOf" srcId="{A45F73C6-062A-4A99-8F90-D5872EE097F4}" destId="{0FD3A34B-11EC-439E-ACAC-358D33BD775A}" srcOrd="1" destOrd="0" presId="urn:microsoft.com/office/officeart/2016/7/layout/BasicLinearProcessNumbered"/>
    <dgm:cxn modelId="{4349C8E2-8C0C-4F81-86AC-25C16F42EBBE}" type="presParOf" srcId="{A45F73C6-062A-4A99-8F90-D5872EE097F4}" destId="{D0A94715-105F-4FCE-ABE2-6319C98F1DC6}" srcOrd="2" destOrd="0" presId="urn:microsoft.com/office/officeart/2016/7/layout/BasicLinearProcessNumbered"/>
    <dgm:cxn modelId="{93CDFDCD-26C9-4280-BBA3-BE52C6CBA06C}" type="presParOf" srcId="{D0A94715-105F-4FCE-ABE2-6319C98F1DC6}" destId="{DEF46A70-24B9-4C57-B2D0-6FDD9ABDBD26}" srcOrd="0" destOrd="0" presId="urn:microsoft.com/office/officeart/2016/7/layout/BasicLinearProcessNumbered"/>
    <dgm:cxn modelId="{477A01FE-F1D1-497E-9AF3-2C4F62AF195B}" type="presParOf" srcId="{D0A94715-105F-4FCE-ABE2-6319C98F1DC6}" destId="{8F9CBFCF-9335-4CF5-B606-F56A22192EDD}" srcOrd="1" destOrd="0" presId="urn:microsoft.com/office/officeart/2016/7/layout/BasicLinearProcessNumbered"/>
    <dgm:cxn modelId="{EEE75AE6-EC73-44BE-8196-51A89BB1D3E3}" type="presParOf" srcId="{D0A94715-105F-4FCE-ABE2-6319C98F1DC6}" destId="{F886407E-73A0-420A-827D-100270A930C3}" srcOrd="2" destOrd="0" presId="urn:microsoft.com/office/officeart/2016/7/layout/BasicLinearProcessNumbered"/>
    <dgm:cxn modelId="{FC470EF3-2C1E-4975-AEEC-C104536B86F2}" type="presParOf" srcId="{D0A94715-105F-4FCE-ABE2-6319C98F1DC6}" destId="{DA8F53BC-7271-4565-A859-61A1B4C7CE09}" srcOrd="3" destOrd="0" presId="urn:microsoft.com/office/officeart/2016/7/layout/BasicLinearProcessNumbered"/>
    <dgm:cxn modelId="{DFD1B99A-DDA8-48D8-A988-B94D578B73AA}" type="presParOf" srcId="{A45F73C6-062A-4A99-8F90-D5872EE097F4}" destId="{86B30136-C60D-42CE-ABFF-0165AE8ED8B5}" srcOrd="3" destOrd="0" presId="urn:microsoft.com/office/officeart/2016/7/layout/BasicLinearProcessNumbered"/>
    <dgm:cxn modelId="{1F214976-96FB-4281-9C8C-AE73D6A596C1}" type="presParOf" srcId="{A45F73C6-062A-4A99-8F90-D5872EE097F4}" destId="{9904A914-AD6F-447D-864B-74E77E677E92}" srcOrd="4" destOrd="0" presId="urn:microsoft.com/office/officeart/2016/7/layout/BasicLinearProcessNumbered"/>
    <dgm:cxn modelId="{2EB1DD17-91FB-42C9-987B-65A4E199FD4E}" type="presParOf" srcId="{9904A914-AD6F-447D-864B-74E77E677E92}" destId="{473BFB7A-810B-431F-BA5E-6D254D7A6972}" srcOrd="0" destOrd="0" presId="urn:microsoft.com/office/officeart/2016/7/layout/BasicLinearProcessNumbered"/>
    <dgm:cxn modelId="{9DC77DA2-8A2A-4158-91EE-D1C42CF7C222}" type="presParOf" srcId="{9904A914-AD6F-447D-864B-74E77E677E92}" destId="{57646BC9-DD45-4210-81B8-50B1FC104487}" srcOrd="1" destOrd="0" presId="urn:microsoft.com/office/officeart/2016/7/layout/BasicLinearProcessNumbered"/>
    <dgm:cxn modelId="{EE43CC8B-74AB-4D39-B211-34D073B38CB5}" type="presParOf" srcId="{9904A914-AD6F-447D-864B-74E77E677E92}" destId="{CC0E8F7B-9321-4282-9B23-D3307AD7968D}" srcOrd="2" destOrd="0" presId="urn:microsoft.com/office/officeart/2016/7/layout/BasicLinearProcessNumbered"/>
    <dgm:cxn modelId="{546FCEAE-1FC8-45C0-B652-0E9C6CF963B5}" type="presParOf" srcId="{9904A914-AD6F-447D-864B-74E77E677E92}" destId="{46649BE6-3237-4BF4-8CBF-EB89FACE170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4AA8CF-3315-444A-AD54-8EAB1A38E5B0}" type="doc">
      <dgm:prSet loTypeId="urn:microsoft.com/office/officeart/2016/7/layout/VerticalSolidActionList" loCatId="List" qsTypeId="urn:microsoft.com/office/officeart/2005/8/quickstyle/simple4" qsCatId="simple" csTypeId="urn:microsoft.com/office/officeart/2005/8/colors/accent2_2" csCatId="accent2" phldr="1"/>
      <dgm:spPr/>
      <dgm:t>
        <a:bodyPr/>
        <a:lstStyle/>
        <a:p>
          <a:endParaRPr lang="en-US"/>
        </a:p>
      </dgm:t>
    </dgm:pt>
    <dgm:pt modelId="{7040D610-D744-4247-BA5B-138DE3FFD205}">
      <dgm:prSet/>
      <dgm:spPr/>
      <dgm:t>
        <a:bodyPr/>
        <a:lstStyle/>
        <a:p>
          <a:r>
            <a:rPr lang="en-US"/>
            <a:t>Listing Agent meets appraiser</a:t>
          </a:r>
        </a:p>
      </dgm:t>
    </dgm:pt>
    <dgm:pt modelId="{8A5D921B-D58A-42D4-94F4-520D828DECE4}" type="parTrans" cxnId="{F8238AA9-6180-45E6-81D2-CE4CD31E5B99}">
      <dgm:prSet/>
      <dgm:spPr/>
      <dgm:t>
        <a:bodyPr/>
        <a:lstStyle/>
        <a:p>
          <a:endParaRPr lang="en-US"/>
        </a:p>
      </dgm:t>
    </dgm:pt>
    <dgm:pt modelId="{DEFEA2E9-1BB5-4B03-B5EB-4DC8F3D1332C}" type="sibTrans" cxnId="{F8238AA9-6180-45E6-81D2-CE4CD31E5B99}">
      <dgm:prSet/>
      <dgm:spPr/>
      <dgm:t>
        <a:bodyPr/>
        <a:lstStyle/>
        <a:p>
          <a:endParaRPr lang="en-US"/>
        </a:p>
      </dgm:t>
    </dgm:pt>
    <dgm:pt modelId="{DD9F9839-5DEB-4A6F-A274-24FF7D31DF9A}">
      <dgm:prSet/>
      <dgm:spPr/>
      <dgm:t>
        <a:bodyPr/>
        <a:lstStyle/>
        <a:p>
          <a:r>
            <a:rPr lang="en-US"/>
            <a:t>Buyer Agent meets home inspector</a:t>
          </a:r>
        </a:p>
      </dgm:t>
    </dgm:pt>
    <dgm:pt modelId="{56426B20-230D-496B-BA8F-26CE9294DC41}" type="parTrans" cxnId="{83C9A331-1E33-446A-9628-E7B3D4602CD0}">
      <dgm:prSet/>
      <dgm:spPr/>
      <dgm:t>
        <a:bodyPr/>
        <a:lstStyle/>
        <a:p>
          <a:endParaRPr lang="en-US"/>
        </a:p>
      </dgm:t>
    </dgm:pt>
    <dgm:pt modelId="{6A6524AC-6F61-4C91-97A9-3DCA03F4333A}" type="sibTrans" cxnId="{83C9A331-1E33-446A-9628-E7B3D4602CD0}">
      <dgm:prSet/>
      <dgm:spPr/>
      <dgm:t>
        <a:bodyPr/>
        <a:lstStyle/>
        <a:p>
          <a:endParaRPr lang="en-US"/>
        </a:p>
      </dgm:t>
    </dgm:pt>
    <dgm:pt modelId="{AEA20EF7-BFB4-420F-8BE3-D3A436D8DCD9}">
      <dgm:prSet custT="1"/>
      <dgm:spPr/>
      <dgm:t>
        <a:bodyPr/>
        <a:lstStyle/>
        <a:p>
          <a:pPr>
            <a:buNone/>
          </a:pPr>
          <a:r>
            <a:rPr lang="en-US" sz="2000" dirty="0"/>
            <a:t>Appraisal package – bring with or send before</a:t>
          </a:r>
        </a:p>
        <a:p>
          <a:pPr>
            <a:buFont typeface="Arial" panose="020B0604020202020204" pitchFamily="34" charset="0"/>
            <a:buChar char="•"/>
          </a:pPr>
          <a:r>
            <a:rPr lang="en-US" sz="2000" dirty="0"/>
            <a:t>- comps used		-  sales contract</a:t>
          </a:r>
        </a:p>
        <a:p>
          <a:pPr>
            <a:buFont typeface="Arial" panose="020B0604020202020204" pitchFamily="34" charset="0"/>
            <a:buChar char="•"/>
          </a:pPr>
          <a:r>
            <a:rPr lang="en-US" sz="2000" dirty="0"/>
            <a:t>- comps not used	-  school info</a:t>
          </a:r>
        </a:p>
        <a:p>
          <a:pPr>
            <a:buFont typeface="Arial" panose="020B0604020202020204" pitchFamily="34" charset="0"/>
            <a:buChar char="•"/>
          </a:pPr>
          <a:r>
            <a:rPr lang="en-US" sz="2000" dirty="0"/>
            <a:t>- improvements 		-  floor plans, plat maps </a:t>
          </a:r>
        </a:p>
      </dgm:t>
    </dgm:pt>
    <dgm:pt modelId="{1C2264FB-6B4C-4519-929A-F1766C002B74}" type="parTrans" cxnId="{F82003A2-9E5A-4E50-A10E-B080741C4261}">
      <dgm:prSet/>
      <dgm:spPr/>
      <dgm:t>
        <a:bodyPr/>
        <a:lstStyle/>
        <a:p>
          <a:endParaRPr lang="en-US"/>
        </a:p>
      </dgm:t>
    </dgm:pt>
    <dgm:pt modelId="{A0303C9D-9BA9-4C04-8783-3BCB24749811}" type="sibTrans" cxnId="{F82003A2-9E5A-4E50-A10E-B080741C4261}">
      <dgm:prSet/>
      <dgm:spPr/>
    </dgm:pt>
    <dgm:pt modelId="{BD10F7F4-5EB1-4424-81F9-8C5F842E3D2D}">
      <dgm:prSet/>
      <dgm:spPr/>
      <dgm:t>
        <a:bodyPr/>
        <a:lstStyle/>
        <a:p>
          <a:r>
            <a:rPr lang="en-US" dirty="0"/>
            <a:t>Unless seller is allowing inspector and buyer only</a:t>
          </a:r>
        </a:p>
        <a:p>
          <a:r>
            <a:rPr lang="en-US" dirty="0"/>
            <a:t>-  Do not follow		-  Do not point out anything</a:t>
          </a:r>
        </a:p>
        <a:p>
          <a:r>
            <a:rPr lang="en-US" dirty="0"/>
            <a:t>-  Do not interfere	-  Can head off problems</a:t>
          </a:r>
        </a:p>
      </dgm:t>
    </dgm:pt>
    <dgm:pt modelId="{EAC23363-E763-48FD-88AE-812D27FAAF90}" type="parTrans" cxnId="{6CF848F8-D823-4424-96E1-02197E3CE784}">
      <dgm:prSet/>
      <dgm:spPr/>
      <dgm:t>
        <a:bodyPr/>
        <a:lstStyle/>
        <a:p>
          <a:endParaRPr lang="en-US"/>
        </a:p>
      </dgm:t>
    </dgm:pt>
    <dgm:pt modelId="{BC0DCD31-5814-4BF5-A450-B5BFDEF8EFFE}" type="sibTrans" cxnId="{6CF848F8-D823-4424-96E1-02197E3CE784}">
      <dgm:prSet/>
      <dgm:spPr/>
      <dgm:t>
        <a:bodyPr/>
        <a:lstStyle/>
        <a:p>
          <a:endParaRPr lang="en-US"/>
        </a:p>
      </dgm:t>
    </dgm:pt>
    <dgm:pt modelId="{98A78D20-235F-48C3-A4F9-4A28882E973C}" type="pres">
      <dgm:prSet presAssocID="{3A4AA8CF-3315-444A-AD54-8EAB1A38E5B0}" presName="Name0" presStyleCnt="0">
        <dgm:presLayoutVars>
          <dgm:dir/>
          <dgm:animLvl val="lvl"/>
          <dgm:resizeHandles val="exact"/>
        </dgm:presLayoutVars>
      </dgm:prSet>
      <dgm:spPr/>
    </dgm:pt>
    <dgm:pt modelId="{D5C9FFF0-D3E1-4FFD-90E8-C8893487BD90}" type="pres">
      <dgm:prSet presAssocID="{7040D610-D744-4247-BA5B-138DE3FFD205}" presName="linNode" presStyleCnt="0"/>
      <dgm:spPr/>
    </dgm:pt>
    <dgm:pt modelId="{7F69BC5D-53AA-4658-8B4B-9225687898C1}" type="pres">
      <dgm:prSet presAssocID="{7040D610-D744-4247-BA5B-138DE3FFD205}" presName="parentText" presStyleLbl="alignNode1" presStyleIdx="0" presStyleCnt="2">
        <dgm:presLayoutVars>
          <dgm:chMax val="1"/>
          <dgm:bulletEnabled/>
        </dgm:presLayoutVars>
      </dgm:prSet>
      <dgm:spPr/>
    </dgm:pt>
    <dgm:pt modelId="{125A648B-D14B-4BAD-B226-DF8F75A52D5E}" type="pres">
      <dgm:prSet presAssocID="{7040D610-D744-4247-BA5B-138DE3FFD205}" presName="descendantText" presStyleLbl="alignAccFollowNode1" presStyleIdx="0" presStyleCnt="2">
        <dgm:presLayoutVars>
          <dgm:bulletEnabled/>
        </dgm:presLayoutVars>
      </dgm:prSet>
      <dgm:spPr/>
    </dgm:pt>
    <dgm:pt modelId="{5198FEA0-3D94-4A52-8D9E-0B6BF076E1D6}" type="pres">
      <dgm:prSet presAssocID="{DEFEA2E9-1BB5-4B03-B5EB-4DC8F3D1332C}" presName="sp" presStyleCnt="0"/>
      <dgm:spPr/>
    </dgm:pt>
    <dgm:pt modelId="{4843C17F-CD11-4519-85CF-02D7584931B7}" type="pres">
      <dgm:prSet presAssocID="{DD9F9839-5DEB-4A6F-A274-24FF7D31DF9A}" presName="linNode" presStyleCnt="0"/>
      <dgm:spPr/>
    </dgm:pt>
    <dgm:pt modelId="{FE544971-978C-49A1-B29C-F9E8378DE0CA}" type="pres">
      <dgm:prSet presAssocID="{DD9F9839-5DEB-4A6F-A274-24FF7D31DF9A}" presName="parentText" presStyleLbl="alignNode1" presStyleIdx="1" presStyleCnt="2">
        <dgm:presLayoutVars>
          <dgm:chMax val="1"/>
          <dgm:bulletEnabled/>
        </dgm:presLayoutVars>
      </dgm:prSet>
      <dgm:spPr/>
    </dgm:pt>
    <dgm:pt modelId="{4ADE3C77-CF54-4E48-9AA0-5A143A78032F}" type="pres">
      <dgm:prSet presAssocID="{DD9F9839-5DEB-4A6F-A274-24FF7D31DF9A}" presName="descendantText" presStyleLbl="alignAccFollowNode1" presStyleIdx="1" presStyleCnt="2">
        <dgm:presLayoutVars>
          <dgm:bulletEnabled/>
        </dgm:presLayoutVars>
      </dgm:prSet>
      <dgm:spPr/>
    </dgm:pt>
  </dgm:ptLst>
  <dgm:cxnLst>
    <dgm:cxn modelId="{14EFA009-0D07-4397-BE93-69BDC72E3A0B}" type="presOf" srcId="{BD10F7F4-5EB1-4424-81F9-8C5F842E3D2D}" destId="{4ADE3C77-CF54-4E48-9AA0-5A143A78032F}" srcOrd="0" destOrd="0" presId="urn:microsoft.com/office/officeart/2016/7/layout/VerticalSolidActionList"/>
    <dgm:cxn modelId="{83C9A331-1E33-446A-9628-E7B3D4602CD0}" srcId="{3A4AA8CF-3315-444A-AD54-8EAB1A38E5B0}" destId="{DD9F9839-5DEB-4A6F-A274-24FF7D31DF9A}" srcOrd="1" destOrd="0" parTransId="{56426B20-230D-496B-BA8F-26CE9294DC41}" sibTransId="{6A6524AC-6F61-4C91-97A9-3DCA03F4333A}"/>
    <dgm:cxn modelId="{BDD06371-D33B-4E00-9E03-92066070F1A5}" type="presOf" srcId="{7040D610-D744-4247-BA5B-138DE3FFD205}" destId="{7F69BC5D-53AA-4658-8B4B-9225687898C1}" srcOrd="0" destOrd="0" presId="urn:microsoft.com/office/officeart/2016/7/layout/VerticalSolidActionList"/>
    <dgm:cxn modelId="{EEB4BA78-FA08-450C-9796-56BA212BA0F2}" type="presOf" srcId="{AEA20EF7-BFB4-420F-8BE3-D3A436D8DCD9}" destId="{125A648B-D14B-4BAD-B226-DF8F75A52D5E}" srcOrd="0" destOrd="0" presId="urn:microsoft.com/office/officeart/2016/7/layout/VerticalSolidActionList"/>
    <dgm:cxn modelId="{5E265186-53ED-4AC3-8FAE-5BACB413365A}" type="presOf" srcId="{3A4AA8CF-3315-444A-AD54-8EAB1A38E5B0}" destId="{98A78D20-235F-48C3-A4F9-4A28882E973C}" srcOrd="0" destOrd="0" presId="urn:microsoft.com/office/officeart/2016/7/layout/VerticalSolidActionList"/>
    <dgm:cxn modelId="{F82003A2-9E5A-4E50-A10E-B080741C4261}" srcId="{7040D610-D744-4247-BA5B-138DE3FFD205}" destId="{AEA20EF7-BFB4-420F-8BE3-D3A436D8DCD9}" srcOrd="0" destOrd="0" parTransId="{1C2264FB-6B4C-4519-929A-F1766C002B74}" sibTransId="{A0303C9D-9BA9-4C04-8783-3BCB24749811}"/>
    <dgm:cxn modelId="{F8238AA9-6180-45E6-81D2-CE4CD31E5B99}" srcId="{3A4AA8CF-3315-444A-AD54-8EAB1A38E5B0}" destId="{7040D610-D744-4247-BA5B-138DE3FFD205}" srcOrd="0" destOrd="0" parTransId="{8A5D921B-D58A-42D4-94F4-520D828DECE4}" sibTransId="{DEFEA2E9-1BB5-4B03-B5EB-4DC8F3D1332C}"/>
    <dgm:cxn modelId="{0524EAF0-0CE9-481A-B8BF-35EEBDA4F936}" type="presOf" srcId="{DD9F9839-5DEB-4A6F-A274-24FF7D31DF9A}" destId="{FE544971-978C-49A1-B29C-F9E8378DE0CA}" srcOrd="0" destOrd="0" presId="urn:microsoft.com/office/officeart/2016/7/layout/VerticalSolidActionList"/>
    <dgm:cxn modelId="{6CF848F8-D823-4424-96E1-02197E3CE784}" srcId="{DD9F9839-5DEB-4A6F-A274-24FF7D31DF9A}" destId="{BD10F7F4-5EB1-4424-81F9-8C5F842E3D2D}" srcOrd="0" destOrd="0" parTransId="{EAC23363-E763-48FD-88AE-812D27FAAF90}" sibTransId="{BC0DCD31-5814-4BF5-A450-B5BFDEF8EFFE}"/>
    <dgm:cxn modelId="{DDA0D5B6-FF5D-457B-931A-63A785DB6570}" type="presParOf" srcId="{98A78D20-235F-48C3-A4F9-4A28882E973C}" destId="{D5C9FFF0-D3E1-4FFD-90E8-C8893487BD90}" srcOrd="0" destOrd="0" presId="urn:microsoft.com/office/officeart/2016/7/layout/VerticalSolidActionList"/>
    <dgm:cxn modelId="{8B24E005-CBF6-4827-8544-B403B5B57E0B}" type="presParOf" srcId="{D5C9FFF0-D3E1-4FFD-90E8-C8893487BD90}" destId="{7F69BC5D-53AA-4658-8B4B-9225687898C1}" srcOrd="0" destOrd="0" presId="urn:microsoft.com/office/officeart/2016/7/layout/VerticalSolidActionList"/>
    <dgm:cxn modelId="{6BA65E8D-390C-4A49-9AA5-77DC6FEA8387}" type="presParOf" srcId="{D5C9FFF0-D3E1-4FFD-90E8-C8893487BD90}" destId="{125A648B-D14B-4BAD-B226-DF8F75A52D5E}" srcOrd="1" destOrd="0" presId="urn:microsoft.com/office/officeart/2016/7/layout/VerticalSolidActionList"/>
    <dgm:cxn modelId="{7570507C-F4C6-40FC-A2F7-FFBB4F92E75D}" type="presParOf" srcId="{98A78D20-235F-48C3-A4F9-4A28882E973C}" destId="{5198FEA0-3D94-4A52-8D9E-0B6BF076E1D6}" srcOrd="1" destOrd="0" presId="urn:microsoft.com/office/officeart/2016/7/layout/VerticalSolidActionList"/>
    <dgm:cxn modelId="{26F43493-3B0B-4EEE-A313-7EC60C74D1C3}" type="presParOf" srcId="{98A78D20-235F-48C3-A4F9-4A28882E973C}" destId="{4843C17F-CD11-4519-85CF-02D7584931B7}" srcOrd="2" destOrd="0" presId="urn:microsoft.com/office/officeart/2016/7/layout/VerticalSolidActionList"/>
    <dgm:cxn modelId="{38E75408-D64E-47D9-8D28-FA51D514E5F1}" type="presParOf" srcId="{4843C17F-CD11-4519-85CF-02D7584931B7}" destId="{FE544971-978C-49A1-B29C-F9E8378DE0CA}" srcOrd="0" destOrd="0" presId="urn:microsoft.com/office/officeart/2016/7/layout/VerticalSolidActionList"/>
    <dgm:cxn modelId="{0B277270-BB35-4171-8E7F-A17BCAD7889F}" type="presParOf" srcId="{4843C17F-CD11-4519-85CF-02D7584931B7}" destId="{4ADE3C77-CF54-4E48-9AA0-5A143A78032F}"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B3062C-ACC6-403B-BD49-9D2FB9DB3A8E}" type="doc">
      <dgm:prSet loTypeId="urn:microsoft.com/office/officeart/2016/7/layout/VerticalSolidActionList" loCatId="List" qsTypeId="urn:microsoft.com/office/officeart/2005/8/quickstyle/simple4" qsCatId="simple" csTypeId="urn:microsoft.com/office/officeart/2005/8/colors/accent2_2" csCatId="accent2" phldr="1"/>
      <dgm:spPr/>
      <dgm:t>
        <a:bodyPr/>
        <a:lstStyle/>
        <a:p>
          <a:endParaRPr lang="en-US"/>
        </a:p>
      </dgm:t>
    </dgm:pt>
    <dgm:pt modelId="{97734298-6E82-4C55-BEDF-B8D0E832E048}">
      <dgm:prSet/>
      <dgm:spPr/>
      <dgm:t>
        <a:bodyPr/>
        <a:lstStyle/>
        <a:p>
          <a:r>
            <a:rPr lang="en-US"/>
            <a:t>Be</a:t>
          </a:r>
        </a:p>
      </dgm:t>
    </dgm:pt>
    <dgm:pt modelId="{F15C0C2A-D66F-45DB-8823-B7710F6A8E71}" type="parTrans" cxnId="{DD292583-BDFD-4411-85E0-7DE20DAE4B56}">
      <dgm:prSet/>
      <dgm:spPr/>
      <dgm:t>
        <a:bodyPr/>
        <a:lstStyle/>
        <a:p>
          <a:endParaRPr lang="en-US"/>
        </a:p>
      </dgm:t>
    </dgm:pt>
    <dgm:pt modelId="{CB67B502-400F-4A48-9A15-C963C4355223}" type="sibTrans" cxnId="{DD292583-BDFD-4411-85E0-7DE20DAE4B56}">
      <dgm:prSet/>
      <dgm:spPr/>
      <dgm:t>
        <a:bodyPr/>
        <a:lstStyle/>
        <a:p>
          <a:endParaRPr lang="en-US"/>
        </a:p>
      </dgm:t>
    </dgm:pt>
    <dgm:pt modelId="{A9886121-6B8B-4FA2-B76B-797C45A1F668}">
      <dgm:prSet/>
      <dgm:spPr/>
      <dgm:t>
        <a:bodyPr/>
        <a:lstStyle/>
        <a:p>
          <a:r>
            <a:rPr lang="en-US"/>
            <a:t>Be there early</a:t>
          </a:r>
        </a:p>
      </dgm:t>
    </dgm:pt>
    <dgm:pt modelId="{768540D1-0634-4850-9D67-FE3D25EADFD4}" type="parTrans" cxnId="{D03CDE07-E1D8-4A1E-8CA9-2AE72F774B3F}">
      <dgm:prSet/>
      <dgm:spPr/>
      <dgm:t>
        <a:bodyPr/>
        <a:lstStyle/>
        <a:p>
          <a:endParaRPr lang="en-US"/>
        </a:p>
      </dgm:t>
    </dgm:pt>
    <dgm:pt modelId="{8523ABAC-5F2B-4167-9655-5FA45FE16DFF}" type="sibTrans" cxnId="{D03CDE07-E1D8-4A1E-8CA9-2AE72F774B3F}">
      <dgm:prSet/>
      <dgm:spPr/>
      <dgm:t>
        <a:bodyPr/>
        <a:lstStyle/>
        <a:p>
          <a:endParaRPr lang="en-US"/>
        </a:p>
      </dgm:t>
    </dgm:pt>
    <dgm:pt modelId="{EE1B1239-309F-41EF-AE8A-B95A61E958EC}">
      <dgm:prSet/>
      <dgm:spPr/>
      <dgm:t>
        <a:bodyPr/>
        <a:lstStyle/>
        <a:p>
          <a:r>
            <a:rPr lang="en-US"/>
            <a:t>Check</a:t>
          </a:r>
        </a:p>
      </dgm:t>
    </dgm:pt>
    <dgm:pt modelId="{2AB40E30-7FFC-4448-88C1-6B09D50D3C6E}" type="parTrans" cxnId="{F65015D7-3EF3-450E-8C0F-47D3D0CD32CB}">
      <dgm:prSet/>
      <dgm:spPr/>
      <dgm:t>
        <a:bodyPr/>
        <a:lstStyle/>
        <a:p>
          <a:endParaRPr lang="en-US"/>
        </a:p>
      </dgm:t>
    </dgm:pt>
    <dgm:pt modelId="{B2A524C8-CED5-4239-9992-E221C1EDA407}" type="sibTrans" cxnId="{F65015D7-3EF3-450E-8C0F-47D3D0CD32CB}">
      <dgm:prSet/>
      <dgm:spPr/>
      <dgm:t>
        <a:bodyPr/>
        <a:lstStyle/>
        <a:p>
          <a:endParaRPr lang="en-US"/>
        </a:p>
      </dgm:t>
    </dgm:pt>
    <dgm:pt modelId="{DBEF1276-FAED-46C6-831D-CD54B05C71C6}">
      <dgm:prSet/>
      <dgm:spPr/>
      <dgm:t>
        <a:bodyPr/>
        <a:lstStyle/>
        <a:p>
          <a:r>
            <a:rPr lang="en-US" dirty="0"/>
            <a:t>Check room size, height, set up</a:t>
          </a:r>
        </a:p>
      </dgm:t>
    </dgm:pt>
    <dgm:pt modelId="{A41526A2-6682-400D-AC7F-64CE70662ABC}" type="parTrans" cxnId="{BAEE8A4B-EC84-41B6-8559-F9EA142FC134}">
      <dgm:prSet/>
      <dgm:spPr/>
      <dgm:t>
        <a:bodyPr/>
        <a:lstStyle/>
        <a:p>
          <a:endParaRPr lang="en-US"/>
        </a:p>
      </dgm:t>
    </dgm:pt>
    <dgm:pt modelId="{0F1F1861-92A5-4B19-8DEE-73F48EB845E4}" type="sibTrans" cxnId="{BAEE8A4B-EC84-41B6-8559-F9EA142FC134}">
      <dgm:prSet/>
      <dgm:spPr/>
      <dgm:t>
        <a:bodyPr/>
        <a:lstStyle/>
        <a:p>
          <a:endParaRPr lang="en-US"/>
        </a:p>
      </dgm:t>
    </dgm:pt>
    <dgm:pt modelId="{A4105C7B-F0A3-413E-8139-B496EBD04480}">
      <dgm:prSet/>
      <dgm:spPr/>
      <dgm:t>
        <a:bodyPr/>
        <a:lstStyle/>
        <a:p>
          <a:r>
            <a:rPr lang="en-US" dirty="0"/>
            <a:t>Eliminate</a:t>
          </a:r>
        </a:p>
      </dgm:t>
    </dgm:pt>
    <dgm:pt modelId="{C779E7B3-AEBD-4285-B1E5-E2CAAF4356B3}" type="parTrans" cxnId="{D84344FB-114F-491D-A1F1-DE8A811F660B}">
      <dgm:prSet/>
      <dgm:spPr/>
      <dgm:t>
        <a:bodyPr/>
        <a:lstStyle/>
        <a:p>
          <a:endParaRPr lang="en-US"/>
        </a:p>
      </dgm:t>
    </dgm:pt>
    <dgm:pt modelId="{1A20CFD5-546C-4245-A561-95D185D7B391}" type="sibTrans" cxnId="{D84344FB-114F-491D-A1F1-DE8A811F660B}">
      <dgm:prSet/>
      <dgm:spPr/>
      <dgm:t>
        <a:bodyPr/>
        <a:lstStyle/>
        <a:p>
          <a:endParaRPr lang="en-US"/>
        </a:p>
      </dgm:t>
    </dgm:pt>
    <dgm:pt modelId="{FCBE828A-0DE9-437A-B3F9-C66533F1D5C5}">
      <dgm:prSet/>
      <dgm:spPr/>
      <dgm:t>
        <a:bodyPr/>
        <a:lstStyle/>
        <a:p>
          <a:r>
            <a:rPr lang="en-US" dirty="0"/>
            <a:t>Eliminate potential distractions</a:t>
          </a:r>
        </a:p>
      </dgm:t>
    </dgm:pt>
    <dgm:pt modelId="{8DBFC123-C115-4E3F-AB17-D0939B23B7CB}" type="parTrans" cxnId="{E378E221-D01D-4CFC-9839-E3B5B8099645}">
      <dgm:prSet/>
      <dgm:spPr/>
      <dgm:t>
        <a:bodyPr/>
        <a:lstStyle/>
        <a:p>
          <a:endParaRPr lang="en-US"/>
        </a:p>
      </dgm:t>
    </dgm:pt>
    <dgm:pt modelId="{6CEAFC1A-52C4-4A5F-9FFA-CB592A569982}" type="sibTrans" cxnId="{E378E221-D01D-4CFC-9839-E3B5B8099645}">
      <dgm:prSet/>
      <dgm:spPr/>
      <dgm:t>
        <a:bodyPr/>
        <a:lstStyle/>
        <a:p>
          <a:endParaRPr lang="en-US"/>
        </a:p>
      </dgm:t>
    </dgm:pt>
    <dgm:pt modelId="{640DE0BC-3642-4BFD-AC99-69C02A3B12C9}">
      <dgm:prSet/>
      <dgm:spPr/>
      <dgm:t>
        <a:bodyPr/>
        <a:lstStyle/>
        <a:p>
          <a:r>
            <a:rPr lang="en-US"/>
            <a:t>Adjust</a:t>
          </a:r>
        </a:p>
      </dgm:t>
    </dgm:pt>
    <dgm:pt modelId="{CD540DC2-E720-442D-98B0-F2BB2C7E536E}" type="parTrans" cxnId="{C7144D3D-E182-4648-8851-3F40E50682B9}">
      <dgm:prSet/>
      <dgm:spPr/>
      <dgm:t>
        <a:bodyPr/>
        <a:lstStyle/>
        <a:p>
          <a:endParaRPr lang="en-US"/>
        </a:p>
      </dgm:t>
    </dgm:pt>
    <dgm:pt modelId="{C889BCDC-BBD5-4DC4-BA4C-D6DF6B7F0E4E}" type="sibTrans" cxnId="{C7144D3D-E182-4648-8851-3F40E50682B9}">
      <dgm:prSet/>
      <dgm:spPr/>
      <dgm:t>
        <a:bodyPr/>
        <a:lstStyle/>
        <a:p>
          <a:endParaRPr lang="en-US"/>
        </a:p>
      </dgm:t>
    </dgm:pt>
    <dgm:pt modelId="{91C77F4A-D7BE-418B-B6D7-7B6488800EAF}">
      <dgm:prSet/>
      <dgm:spPr/>
      <dgm:t>
        <a:bodyPr/>
        <a:lstStyle/>
        <a:p>
          <a:r>
            <a:rPr lang="en-US"/>
            <a:t>Adjust temperature and lighting</a:t>
          </a:r>
        </a:p>
      </dgm:t>
    </dgm:pt>
    <dgm:pt modelId="{1E051343-DC06-4A50-A442-47C6E7BC9DCC}" type="parTrans" cxnId="{A9AE0DD9-7619-4EE3-9594-E1FF81F124BB}">
      <dgm:prSet/>
      <dgm:spPr/>
      <dgm:t>
        <a:bodyPr/>
        <a:lstStyle/>
        <a:p>
          <a:endParaRPr lang="en-US"/>
        </a:p>
      </dgm:t>
    </dgm:pt>
    <dgm:pt modelId="{1E55F00B-204E-416F-B6B0-9F42B42EDC3D}" type="sibTrans" cxnId="{A9AE0DD9-7619-4EE3-9594-E1FF81F124BB}">
      <dgm:prSet/>
      <dgm:spPr/>
      <dgm:t>
        <a:bodyPr/>
        <a:lstStyle/>
        <a:p>
          <a:endParaRPr lang="en-US"/>
        </a:p>
      </dgm:t>
    </dgm:pt>
    <dgm:pt modelId="{31D3AA2F-4F4D-41BB-9D70-16B6D56617DF}">
      <dgm:prSet/>
      <dgm:spPr/>
      <dgm:t>
        <a:bodyPr/>
        <a:lstStyle/>
        <a:p>
          <a:r>
            <a:rPr lang="en-US"/>
            <a:t>Test</a:t>
          </a:r>
        </a:p>
      </dgm:t>
    </dgm:pt>
    <dgm:pt modelId="{C9DE783F-9F8C-4293-B455-4BB43DE6938F}" type="parTrans" cxnId="{16429A0F-C250-4EA9-9454-84F3E6BB24AB}">
      <dgm:prSet/>
      <dgm:spPr/>
      <dgm:t>
        <a:bodyPr/>
        <a:lstStyle/>
        <a:p>
          <a:endParaRPr lang="en-US"/>
        </a:p>
      </dgm:t>
    </dgm:pt>
    <dgm:pt modelId="{B430D5DA-1D58-4417-89C4-653A83E894C1}" type="sibTrans" cxnId="{16429A0F-C250-4EA9-9454-84F3E6BB24AB}">
      <dgm:prSet/>
      <dgm:spPr/>
      <dgm:t>
        <a:bodyPr/>
        <a:lstStyle/>
        <a:p>
          <a:endParaRPr lang="en-US"/>
        </a:p>
      </dgm:t>
    </dgm:pt>
    <dgm:pt modelId="{F4EC6EA0-D66E-4A73-B01A-E5E80763C8B8}">
      <dgm:prSet/>
      <dgm:spPr/>
      <dgm:t>
        <a:bodyPr/>
        <a:lstStyle/>
        <a:p>
          <a:r>
            <a:rPr lang="en-US" dirty="0"/>
            <a:t>Test equipment, mics and sound system</a:t>
          </a:r>
        </a:p>
      </dgm:t>
    </dgm:pt>
    <dgm:pt modelId="{D7A0E708-043F-4002-B237-06827E926DB8}" type="parTrans" cxnId="{8A5C0BD2-710F-4138-8654-A9552DA50FE2}">
      <dgm:prSet/>
      <dgm:spPr/>
      <dgm:t>
        <a:bodyPr/>
        <a:lstStyle/>
        <a:p>
          <a:endParaRPr lang="en-US"/>
        </a:p>
      </dgm:t>
    </dgm:pt>
    <dgm:pt modelId="{A040D382-D407-40C6-AC0C-2A6B1552AEC7}" type="sibTrans" cxnId="{8A5C0BD2-710F-4138-8654-A9552DA50FE2}">
      <dgm:prSet/>
      <dgm:spPr/>
      <dgm:t>
        <a:bodyPr/>
        <a:lstStyle/>
        <a:p>
          <a:endParaRPr lang="en-US"/>
        </a:p>
      </dgm:t>
    </dgm:pt>
    <dgm:pt modelId="{9B3EEF3C-82B1-4D18-AD0D-0C08DD44DD1F}" type="pres">
      <dgm:prSet presAssocID="{E1B3062C-ACC6-403B-BD49-9D2FB9DB3A8E}" presName="Name0" presStyleCnt="0">
        <dgm:presLayoutVars>
          <dgm:dir/>
          <dgm:animLvl val="lvl"/>
          <dgm:resizeHandles val="exact"/>
        </dgm:presLayoutVars>
      </dgm:prSet>
      <dgm:spPr/>
    </dgm:pt>
    <dgm:pt modelId="{108F24BB-6948-4C89-9470-1BC6F394FF36}" type="pres">
      <dgm:prSet presAssocID="{97734298-6E82-4C55-BEDF-B8D0E832E048}" presName="linNode" presStyleCnt="0"/>
      <dgm:spPr/>
    </dgm:pt>
    <dgm:pt modelId="{C021B27F-DB30-42CB-908D-03773E8F42A5}" type="pres">
      <dgm:prSet presAssocID="{97734298-6E82-4C55-BEDF-B8D0E832E048}" presName="parentText" presStyleLbl="alignNode1" presStyleIdx="0" presStyleCnt="5">
        <dgm:presLayoutVars>
          <dgm:chMax val="1"/>
          <dgm:bulletEnabled/>
        </dgm:presLayoutVars>
      </dgm:prSet>
      <dgm:spPr/>
    </dgm:pt>
    <dgm:pt modelId="{24E44076-BA5C-40EB-9658-34591EC19965}" type="pres">
      <dgm:prSet presAssocID="{97734298-6E82-4C55-BEDF-B8D0E832E048}" presName="descendantText" presStyleLbl="alignAccFollowNode1" presStyleIdx="0" presStyleCnt="5">
        <dgm:presLayoutVars>
          <dgm:bulletEnabled/>
        </dgm:presLayoutVars>
      </dgm:prSet>
      <dgm:spPr/>
    </dgm:pt>
    <dgm:pt modelId="{08B82FA2-2944-427D-A00D-81FF2CC3C061}" type="pres">
      <dgm:prSet presAssocID="{CB67B502-400F-4A48-9A15-C963C4355223}" presName="sp" presStyleCnt="0"/>
      <dgm:spPr/>
    </dgm:pt>
    <dgm:pt modelId="{066C3A53-62F2-45A3-BF92-B123D8DBDFD2}" type="pres">
      <dgm:prSet presAssocID="{EE1B1239-309F-41EF-AE8A-B95A61E958EC}" presName="linNode" presStyleCnt="0"/>
      <dgm:spPr/>
    </dgm:pt>
    <dgm:pt modelId="{EA1E01D4-AD27-4307-8088-31B4E58FC3D4}" type="pres">
      <dgm:prSet presAssocID="{EE1B1239-309F-41EF-AE8A-B95A61E958EC}" presName="parentText" presStyleLbl="alignNode1" presStyleIdx="1" presStyleCnt="5">
        <dgm:presLayoutVars>
          <dgm:chMax val="1"/>
          <dgm:bulletEnabled/>
        </dgm:presLayoutVars>
      </dgm:prSet>
      <dgm:spPr/>
    </dgm:pt>
    <dgm:pt modelId="{5D2FDFD8-C6CA-4158-A3D2-7EFFF6ADD831}" type="pres">
      <dgm:prSet presAssocID="{EE1B1239-309F-41EF-AE8A-B95A61E958EC}" presName="descendantText" presStyleLbl="alignAccFollowNode1" presStyleIdx="1" presStyleCnt="5">
        <dgm:presLayoutVars>
          <dgm:bulletEnabled/>
        </dgm:presLayoutVars>
      </dgm:prSet>
      <dgm:spPr/>
    </dgm:pt>
    <dgm:pt modelId="{BCD35B89-A19C-4E95-B967-88770EF887DB}" type="pres">
      <dgm:prSet presAssocID="{B2A524C8-CED5-4239-9992-E221C1EDA407}" presName="sp" presStyleCnt="0"/>
      <dgm:spPr/>
    </dgm:pt>
    <dgm:pt modelId="{10D1EAA0-35B1-4BE9-9674-E6197D6F598E}" type="pres">
      <dgm:prSet presAssocID="{A4105C7B-F0A3-413E-8139-B496EBD04480}" presName="linNode" presStyleCnt="0"/>
      <dgm:spPr/>
    </dgm:pt>
    <dgm:pt modelId="{33869712-D491-4948-9906-25C29E43E6D5}" type="pres">
      <dgm:prSet presAssocID="{A4105C7B-F0A3-413E-8139-B496EBD04480}" presName="parentText" presStyleLbl="alignNode1" presStyleIdx="2" presStyleCnt="5">
        <dgm:presLayoutVars>
          <dgm:chMax val="1"/>
          <dgm:bulletEnabled/>
        </dgm:presLayoutVars>
      </dgm:prSet>
      <dgm:spPr/>
    </dgm:pt>
    <dgm:pt modelId="{25F896DF-D904-456A-9E7B-7F8E0DE1A2DF}" type="pres">
      <dgm:prSet presAssocID="{A4105C7B-F0A3-413E-8139-B496EBD04480}" presName="descendantText" presStyleLbl="alignAccFollowNode1" presStyleIdx="2" presStyleCnt="5">
        <dgm:presLayoutVars>
          <dgm:bulletEnabled/>
        </dgm:presLayoutVars>
      </dgm:prSet>
      <dgm:spPr/>
    </dgm:pt>
    <dgm:pt modelId="{5B3C1B0F-0E7F-48EE-B17C-FAD503DE2CB7}" type="pres">
      <dgm:prSet presAssocID="{1A20CFD5-546C-4245-A561-95D185D7B391}" presName="sp" presStyleCnt="0"/>
      <dgm:spPr/>
    </dgm:pt>
    <dgm:pt modelId="{558DF16A-3321-435F-97D0-CE44FB6D1155}" type="pres">
      <dgm:prSet presAssocID="{640DE0BC-3642-4BFD-AC99-69C02A3B12C9}" presName="linNode" presStyleCnt="0"/>
      <dgm:spPr/>
    </dgm:pt>
    <dgm:pt modelId="{785441EC-F785-4B39-8DAA-EF14044EA193}" type="pres">
      <dgm:prSet presAssocID="{640DE0BC-3642-4BFD-AC99-69C02A3B12C9}" presName="parentText" presStyleLbl="alignNode1" presStyleIdx="3" presStyleCnt="5">
        <dgm:presLayoutVars>
          <dgm:chMax val="1"/>
          <dgm:bulletEnabled/>
        </dgm:presLayoutVars>
      </dgm:prSet>
      <dgm:spPr/>
    </dgm:pt>
    <dgm:pt modelId="{9BE5BA7F-1CCE-4D54-A719-BFA39A6A6C27}" type="pres">
      <dgm:prSet presAssocID="{640DE0BC-3642-4BFD-AC99-69C02A3B12C9}" presName="descendantText" presStyleLbl="alignAccFollowNode1" presStyleIdx="3" presStyleCnt="5">
        <dgm:presLayoutVars>
          <dgm:bulletEnabled/>
        </dgm:presLayoutVars>
      </dgm:prSet>
      <dgm:spPr/>
    </dgm:pt>
    <dgm:pt modelId="{BCE20E0F-C112-472A-A811-039EC7AD04DE}" type="pres">
      <dgm:prSet presAssocID="{C889BCDC-BBD5-4DC4-BA4C-D6DF6B7F0E4E}" presName="sp" presStyleCnt="0"/>
      <dgm:spPr/>
    </dgm:pt>
    <dgm:pt modelId="{F0B686B7-C503-4460-8629-D6D047F88A8F}" type="pres">
      <dgm:prSet presAssocID="{31D3AA2F-4F4D-41BB-9D70-16B6D56617DF}" presName="linNode" presStyleCnt="0"/>
      <dgm:spPr/>
    </dgm:pt>
    <dgm:pt modelId="{FEFADE84-3106-47E0-982C-5693C94FCB8A}" type="pres">
      <dgm:prSet presAssocID="{31D3AA2F-4F4D-41BB-9D70-16B6D56617DF}" presName="parentText" presStyleLbl="alignNode1" presStyleIdx="4" presStyleCnt="5">
        <dgm:presLayoutVars>
          <dgm:chMax val="1"/>
          <dgm:bulletEnabled/>
        </dgm:presLayoutVars>
      </dgm:prSet>
      <dgm:spPr/>
    </dgm:pt>
    <dgm:pt modelId="{683C1C8C-6A08-43AA-8826-0E09EA1C7FA7}" type="pres">
      <dgm:prSet presAssocID="{31D3AA2F-4F4D-41BB-9D70-16B6D56617DF}" presName="descendantText" presStyleLbl="alignAccFollowNode1" presStyleIdx="4" presStyleCnt="5">
        <dgm:presLayoutVars>
          <dgm:bulletEnabled/>
        </dgm:presLayoutVars>
      </dgm:prSet>
      <dgm:spPr/>
    </dgm:pt>
  </dgm:ptLst>
  <dgm:cxnLst>
    <dgm:cxn modelId="{342E0A06-4F49-41AD-ADF9-CE9CC92BD340}" type="presOf" srcId="{FCBE828A-0DE9-437A-B3F9-C66533F1D5C5}" destId="{25F896DF-D904-456A-9E7B-7F8E0DE1A2DF}" srcOrd="0" destOrd="0" presId="urn:microsoft.com/office/officeart/2016/7/layout/VerticalSolidActionList"/>
    <dgm:cxn modelId="{D03CDE07-E1D8-4A1E-8CA9-2AE72F774B3F}" srcId="{97734298-6E82-4C55-BEDF-B8D0E832E048}" destId="{A9886121-6B8B-4FA2-B76B-797C45A1F668}" srcOrd="0" destOrd="0" parTransId="{768540D1-0634-4850-9D67-FE3D25EADFD4}" sibTransId="{8523ABAC-5F2B-4167-9655-5FA45FE16DFF}"/>
    <dgm:cxn modelId="{16429A0F-C250-4EA9-9454-84F3E6BB24AB}" srcId="{E1B3062C-ACC6-403B-BD49-9D2FB9DB3A8E}" destId="{31D3AA2F-4F4D-41BB-9D70-16B6D56617DF}" srcOrd="4" destOrd="0" parTransId="{C9DE783F-9F8C-4293-B455-4BB43DE6938F}" sibTransId="{B430D5DA-1D58-4417-89C4-653A83E894C1}"/>
    <dgm:cxn modelId="{E378E221-D01D-4CFC-9839-E3B5B8099645}" srcId="{A4105C7B-F0A3-413E-8139-B496EBD04480}" destId="{FCBE828A-0DE9-437A-B3F9-C66533F1D5C5}" srcOrd="0" destOrd="0" parTransId="{8DBFC123-C115-4E3F-AB17-D0939B23B7CB}" sibTransId="{6CEAFC1A-52C4-4A5F-9FFA-CB592A569982}"/>
    <dgm:cxn modelId="{C7144D3D-E182-4648-8851-3F40E50682B9}" srcId="{E1B3062C-ACC6-403B-BD49-9D2FB9DB3A8E}" destId="{640DE0BC-3642-4BFD-AC99-69C02A3B12C9}" srcOrd="3" destOrd="0" parTransId="{CD540DC2-E720-442D-98B0-F2BB2C7E536E}" sibTransId="{C889BCDC-BBD5-4DC4-BA4C-D6DF6B7F0E4E}"/>
    <dgm:cxn modelId="{BAEE8A4B-EC84-41B6-8559-F9EA142FC134}" srcId="{EE1B1239-309F-41EF-AE8A-B95A61E958EC}" destId="{DBEF1276-FAED-46C6-831D-CD54B05C71C6}" srcOrd="0" destOrd="0" parTransId="{A41526A2-6682-400D-AC7F-64CE70662ABC}" sibTransId="{0F1F1861-92A5-4B19-8DEE-73F48EB845E4}"/>
    <dgm:cxn modelId="{2C72C76B-6678-4629-9180-93AF09D2AA17}" type="presOf" srcId="{EE1B1239-309F-41EF-AE8A-B95A61E958EC}" destId="{EA1E01D4-AD27-4307-8088-31B4E58FC3D4}" srcOrd="0" destOrd="0" presId="urn:microsoft.com/office/officeart/2016/7/layout/VerticalSolidActionList"/>
    <dgm:cxn modelId="{C16EDF6C-7E43-4FC2-B8B7-2BFCD17B78D4}" type="presOf" srcId="{640DE0BC-3642-4BFD-AC99-69C02A3B12C9}" destId="{785441EC-F785-4B39-8DAA-EF14044EA193}" srcOrd="0" destOrd="0" presId="urn:microsoft.com/office/officeart/2016/7/layout/VerticalSolidActionList"/>
    <dgm:cxn modelId="{0892675A-F6B3-4046-9211-0AE9A6132773}" type="presOf" srcId="{DBEF1276-FAED-46C6-831D-CD54B05C71C6}" destId="{5D2FDFD8-C6CA-4158-A3D2-7EFFF6ADD831}" srcOrd="0" destOrd="0" presId="urn:microsoft.com/office/officeart/2016/7/layout/VerticalSolidActionList"/>
    <dgm:cxn modelId="{12E9A87E-8242-4AB2-90D6-26C0A22D9CF2}" type="presOf" srcId="{F4EC6EA0-D66E-4A73-B01A-E5E80763C8B8}" destId="{683C1C8C-6A08-43AA-8826-0E09EA1C7FA7}" srcOrd="0" destOrd="0" presId="urn:microsoft.com/office/officeart/2016/7/layout/VerticalSolidActionList"/>
    <dgm:cxn modelId="{DD292583-BDFD-4411-85E0-7DE20DAE4B56}" srcId="{E1B3062C-ACC6-403B-BD49-9D2FB9DB3A8E}" destId="{97734298-6E82-4C55-BEDF-B8D0E832E048}" srcOrd="0" destOrd="0" parTransId="{F15C0C2A-D66F-45DB-8823-B7710F6A8E71}" sibTransId="{CB67B502-400F-4A48-9A15-C963C4355223}"/>
    <dgm:cxn modelId="{FB1BAD8B-6F78-46E7-A214-DBA6A371392D}" type="presOf" srcId="{E1B3062C-ACC6-403B-BD49-9D2FB9DB3A8E}" destId="{9B3EEF3C-82B1-4D18-AD0D-0C08DD44DD1F}" srcOrd="0" destOrd="0" presId="urn:microsoft.com/office/officeart/2016/7/layout/VerticalSolidActionList"/>
    <dgm:cxn modelId="{C9A64599-CF86-4296-8A7A-65F22C0AE6A8}" type="presOf" srcId="{A4105C7B-F0A3-413E-8139-B496EBD04480}" destId="{33869712-D491-4948-9906-25C29E43E6D5}" srcOrd="0" destOrd="0" presId="urn:microsoft.com/office/officeart/2016/7/layout/VerticalSolidActionList"/>
    <dgm:cxn modelId="{C2600FB3-C4AC-4086-9578-3D6ACC52B606}" type="presOf" srcId="{91C77F4A-D7BE-418B-B6D7-7B6488800EAF}" destId="{9BE5BA7F-1CCE-4D54-A719-BFA39A6A6C27}" srcOrd="0" destOrd="0" presId="urn:microsoft.com/office/officeart/2016/7/layout/VerticalSolidActionList"/>
    <dgm:cxn modelId="{AC50FEB6-8196-4E8F-B45F-DB7A662B2DC3}" type="presOf" srcId="{31D3AA2F-4F4D-41BB-9D70-16B6D56617DF}" destId="{FEFADE84-3106-47E0-982C-5693C94FCB8A}" srcOrd="0" destOrd="0" presId="urn:microsoft.com/office/officeart/2016/7/layout/VerticalSolidActionList"/>
    <dgm:cxn modelId="{6CF22ABE-B4DF-4590-B75A-3FE3206D7A6D}" type="presOf" srcId="{97734298-6E82-4C55-BEDF-B8D0E832E048}" destId="{C021B27F-DB30-42CB-908D-03773E8F42A5}" srcOrd="0" destOrd="0" presId="urn:microsoft.com/office/officeart/2016/7/layout/VerticalSolidActionList"/>
    <dgm:cxn modelId="{8A5C0BD2-710F-4138-8654-A9552DA50FE2}" srcId="{31D3AA2F-4F4D-41BB-9D70-16B6D56617DF}" destId="{F4EC6EA0-D66E-4A73-B01A-E5E80763C8B8}" srcOrd="0" destOrd="0" parTransId="{D7A0E708-043F-4002-B237-06827E926DB8}" sibTransId="{A040D382-D407-40C6-AC0C-2A6B1552AEC7}"/>
    <dgm:cxn modelId="{F65015D7-3EF3-450E-8C0F-47D3D0CD32CB}" srcId="{E1B3062C-ACC6-403B-BD49-9D2FB9DB3A8E}" destId="{EE1B1239-309F-41EF-AE8A-B95A61E958EC}" srcOrd="1" destOrd="0" parTransId="{2AB40E30-7FFC-4448-88C1-6B09D50D3C6E}" sibTransId="{B2A524C8-CED5-4239-9992-E221C1EDA407}"/>
    <dgm:cxn modelId="{A9AE0DD9-7619-4EE3-9594-E1FF81F124BB}" srcId="{640DE0BC-3642-4BFD-AC99-69C02A3B12C9}" destId="{91C77F4A-D7BE-418B-B6D7-7B6488800EAF}" srcOrd="0" destOrd="0" parTransId="{1E051343-DC06-4A50-A442-47C6E7BC9DCC}" sibTransId="{1E55F00B-204E-416F-B6B0-9F42B42EDC3D}"/>
    <dgm:cxn modelId="{0D0CE6F1-91D4-4004-8190-C47F2494D31A}" type="presOf" srcId="{A9886121-6B8B-4FA2-B76B-797C45A1F668}" destId="{24E44076-BA5C-40EB-9658-34591EC19965}" srcOrd="0" destOrd="0" presId="urn:microsoft.com/office/officeart/2016/7/layout/VerticalSolidActionList"/>
    <dgm:cxn modelId="{D84344FB-114F-491D-A1F1-DE8A811F660B}" srcId="{E1B3062C-ACC6-403B-BD49-9D2FB9DB3A8E}" destId="{A4105C7B-F0A3-413E-8139-B496EBD04480}" srcOrd="2" destOrd="0" parTransId="{C779E7B3-AEBD-4285-B1E5-E2CAAF4356B3}" sibTransId="{1A20CFD5-546C-4245-A561-95D185D7B391}"/>
    <dgm:cxn modelId="{3FDFD95D-6D13-4345-AE98-A738162D3BD5}" type="presParOf" srcId="{9B3EEF3C-82B1-4D18-AD0D-0C08DD44DD1F}" destId="{108F24BB-6948-4C89-9470-1BC6F394FF36}" srcOrd="0" destOrd="0" presId="urn:microsoft.com/office/officeart/2016/7/layout/VerticalSolidActionList"/>
    <dgm:cxn modelId="{350E74D2-2F08-4334-A556-2E56049CAAA7}" type="presParOf" srcId="{108F24BB-6948-4C89-9470-1BC6F394FF36}" destId="{C021B27F-DB30-42CB-908D-03773E8F42A5}" srcOrd="0" destOrd="0" presId="urn:microsoft.com/office/officeart/2016/7/layout/VerticalSolidActionList"/>
    <dgm:cxn modelId="{225DB606-C7F6-4580-972B-074CB8BF2454}" type="presParOf" srcId="{108F24BB-6948-4C89-9470-1BC6F394FF36}" destId="{24E44076-BA5C-40EB-9658-34591EC19965}" srcOrd="1" destOrd="0" presId="urn:microsoft.com/office/officeart/2016/7/layout/VerticalSolidActionList"/>
    <dgm:cxn modelId="{AD515BF3-55E3-49F0-866D-A205CDFC38EE}" type="presParOf" srcId="{9B3EEF3C-82B1-4D18-AD0D-0C08DD44DD1F}" destId="{08B82FA2-2944-427D-A00D-81FF2CC3C061}" srcOrd="1" destOrd="0" presId="urn:microsoft.com/office/officeart/2016/7/layout/VerticalSolidActionList"/>
    <dgm:cxn modelId="{BDC91831-F597-4868-93EB-154EBC256A18}" type="presParOf" srcId="{9B3EEF3C-82B1-4D18-AD0D-0C08DD44DD1F}" destId="{066C3A53-62F2-45A3-BF92-B123D8DBDFD2}" srcOrd="2" destOrd="0" presId="urn:microsoft.com/office/officeart/2016/7/layout/VerticalSolidActionList"/>
    <dgm:cxn modelId="{BC19C1E1-D8E9-4360-9060-1A1D49A95560}" type="presParOf" srcId="{066C3A53-62F2-45A3-BF92-B123D8DBDFD2}" destId="{EA1E01D4-AD27-4307-8088-31B4E58FC3D4}" srcOrd="0" destOrd="0" presId="urn:microsoft.com/office/officeart/2016/7/layout/VerticalSolidActionList"/>
    <dgm:cxn modelId="{45D8682B-AA97-4761-AF8C-0FEC94D14440}" type="presParOf" srcId="{066C3A53-62F2-45A3-BF92-B123D8DBDFD2}" destId="{5D2FDFD8-C6CA-4158-A3D2-7EFFF6ADD831}" srcOrd="1" destOrd="0" presId="urn:microsoft.com/office/officeart/2016/7/layout/VerticalSolidActionList"/>
    <dgm:cxn modelId="{07FF211A-D6C4-488D-AECF-C9CE9447B612}" type="presParOf" srcId="{9B3EEF3C-82B1-4D18-AD0D-0C08DD44DD1F}" destId="{BCD35B89-A19C-4E95-B967-88770EF887DB}" srcOrd="3" destOrd="0" presId="urn:microsoft.com/office/officeart/2016/7/layout/VerticalSolidActionList"/>
    <dgm:cxn modelId="{27F8063B-7C8A-4A0A-9574-71573BA723A7}" type="presParOf" srcId="{9B3EEF3C-82B1-4D18-AD0D-0C08DD44DD1F}" destId="{10D1EAA0-35B1-4BE9-9674-E6197D6F598E}" srcOrd="4" destOrd="0" presId="urn:microsoft.com/office/officeart/2016/7/layout/VerticalSolidActionList"/>
    <dgm:cxn modelId="{B7C3E6F8-3173-43ED-92CD-D993806ABEFB}" type="presParOf" srcId="{10D1EAA0-35B1-4BE9-9674-E6197D6F598E}" destId="{33869712-D491-4948-9906-25C29E43E6D5}" srcOrd="0" destOrd="0" presId="urn:microsoft.com/office/officeart/2016/7/layout/VerticalSolidActionList"/>
    <dgm:cxn modelId="{195DB431-D555-4E87-93AB-26404DE06618}" type="presParOf" srcId="{10D1EAA0-35B1-4BE9-9674-E6197D6F598E}" destId="{25F896DF-D904-456A-9E7B-7F8E0DE1A2DF}" srcOrd="1" destOrd="0" presId="urn:microsoft.com/office/officeart/2016/7/layout/VerticalSolidActionList"/>
    <dgm:cxn modelId="{94821BA6-2186-4134-87C1-CEAC909635A2}" type="presParOf" srcId="{9B3EEF3C-82B1-4D18-AD0D-0C08DD44DD1F}" destId="{5B3C1B0F-0E7F-48EE-B17C-FAD503DE2CB7}" srcOrd="5" destOrd="0" presId="urn:microsoft.com/office/officeart/2016/7/layout/VerticalSolidActionList"/>
    <dgm:cxn modelId="{A2753E03-A3FD-4447-B58B-E87459AA4C71}" type="presParOf" srcId="{9B3EEF3C-82B1-4D18-AD0D-0C08DD44DD1F}" destId="{558DF16A-3321-435F-97D0-CE44FB6D1155}" srcOrd="6" destOrd="0" presId="urn:microsoft.com/office/officeart/2016/7/layout/VerticalSolidActionList"/>
    <dgm:cxn modelId="{F87A7724-A481-4ED7-8B76-DCFD3EF10A07}" type="presParOf" srcId="{558DF16A-3321-435F-97D0-CE44FB6D1155}" destId="{785441EC-F785-4B39-8DAA-EF14044EA193}" srcOrd="0" destOrd="0" presId="urn:microsoft.com/office/officeart/2016/7/layout/VerticalSolidActionList"/>
    <dgm:cxn modelId="{02A06264-3B4A-4C99-816F-2E04A66A6BC4}" type="presParOf" srcId="{558DF16A-3321-435F-97D0-CE44FB6D1155}" destId="{9BE5BA7F-1CCE-4D54-A719-BFA39A6A6C27}" srcOrd="1" destOrd="0" presId="urn:microsoft.com/office/officeart/2016/7/layout/VerticalSolidActionList"/>
    <dgm:cxn modelId="{E57B36F7-6519-41BB-A4A2-F61C7106A65A}" type="presParOf" srcId="{9B3EEF3C-82B1-4D18-AD0D-0C08DD44DD1F}" destId="{BCE20E0F-C112-472A-A811-039EC7AD04DE}" srcOrd="7" destOrd="0" presId="urn:microsoft.com/office/officeart/2016/7/layout/VerticalSolidActionList"/>
    <dgm:cxn modelId="{7BA79505-6231-4920-B4F0-222CF561C49A}" type="presParOf" srcId="{9B3EEF3C-82B1-4D18-AD0D-0C08DD44DD1F}" destId="{F0B686B7-C503-4460-8629-D6D047F88A8F}" srcOrd="8" destOrd="0" presId="urn:microsoft.com/office/officeart/2016/7/layout/VerticalSolidActionList"/>
    <dgm:cxn modelId="{AC484A69-8B04-460D-ACF1-11909D776DDA}" type="presParOf" srcId="{F0B686B7-C503-4460-8629-D6D047F88A8F}" destId="{FEFADE84-3106-47E0-982C-5693C94FCB8A}" srcOrd="0" destOrd="0" presId="urn:microsoft.com/office/officeart/2016/7/layout/VerticalSolidActionList"/>
    <dgm:cxn modelId="{3AEB71C2-BA16-437B-BEE1-0DCC2FDB78C4}" type="presParOf" srcId="{F0B686B7-C503-4460-8629-D6D047F88A8F}" destId="{683C1C8C-6A08-43AA-8826-0E09EA1C7FA7}"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C706A7-F8D7-4AE2-98EE-D3CE832FA6D1}" type="doc">
      <dgm:prSet loTypeId="urn:microsoft.com/office/officeart/2005/8/layout/vList2" loCatId="Inbox" qsTypeId="urn:microsoft.com/office/officeart/2005/8/quickstyle/3d3" qsCatId="3D" csTypeId="urn:microsoft.com/office/officeart/2005/8/colors/accent2_2" csCatId="accent2"/>
      <dgm:spPr/>
      <dgm:t>
        <a:bodyPr/>
        <a:lstStyle/>
        <a:p>
          <a:endParaRPr lang="en-US"/>
        </a:p>
      </dgm:t>
    </dgm:pt>
    <dgm:pt modelId="{814730F0-A7B7-414A-838B-D5BCF36074A7}">
      <dgm:prSet/>
      <dgm:spPr/>
      <dgm:t>
        <a:bodyPr/>
        <a:lstStyle/>
        <a:p>
          <a:r>
            <a:rPr lang="en-US"/>
            <a:t>Set the stage</a:t>
          </a:r>
        </a:p>
      </dgm:t>
    </dgm:pt>
    <dgm:pt modelId="{9451D2EA-D4D4-4E5C-906B-456917CB058E}" type="parTrans" cxnId="{D0BC55C0-CE89-4910-9D75-1373A08AC402}">
      <dgm:prSet/>
      <dgm:spPr/>
      <dgm:t>
        <a:bodyPr/>
        <a:lstStyle/>
        <a:p>
          <a:endParaRPr lang="en-US"/>
        </a:p>
      </dgm:t>
    </dgm:pt>
    <dgm:pt modelId="{F2BE614C-DA31-4156-A81E-C037115A14E2}" type="sibTrans" cxnId="{D0BC55C0-CE89-4910-9D75-1373A08AC402}">
      <dgm:prSet/>
      <dgm:spPr/>
      <dgm:t>
        <a:bodyPr/>
        <a:lstStyle/>
        <a:p>
          <a:endParaRPr lang="en-US"/>
        </a:p>
      </dgm:t>
    </dgm:pt>
    <dgm:pt modelId="{8213F7B5-78AB-4F69-8AFD-4FE0EE09A133}">
      <dgm:prSet/>
      <dgm:spPr/>
      <dgm:t>
        <a:bodyPr/>
        <a:lstStyle/>
        <a:p>
          <a:r>
            <a:rPr lang="en-US"/>
            <a:t>Create enthusiasm</a:t>
          </a:r>
        </a:p>
      </dgm:t>
    </dgm:pt>
    <dgm:pt modelId="{36563388-3BA9-4586-99C2-14CDE9CC64F9}" type="parTrans" cxnId="{362A6920-1124-4848-92AC-B9440173E4ED}">
      <dgm:prSet/>
      <dgm:spPr/>
      <dgm:t>
        <a:bodyPr/>
        <a:lstStyle/>
        <a:p>
          <a:endParaRPr lang="en-US"/>
        </a:p>
      </dgm:t>
    </dgm:pt>
    <dgm:pt modelId="{3A1BAD36-5BA2-48F7-926C-BC9F89818E68}" type="sibTrans" cxnId="{362A6920-1124-4848-92AC-B9440173E4ED}">
      <dgm:prSet/>
      <dgm:spPr/>
      <dgm:t>
        <a:bodyPr/>
        <a:lstStyle/>
        <a:p>
          <a:endParaRPr lang="en-US"/>
        </a:p>
      </dgm:t>
    </dgm:pt>
    <dgm:pt modelId="{A279AF43-D8BA-44B2-B85B-98DE94298335}">
      <dgm:prSet/>
      <dgm:spPr/>
      <dgm:t>
        <a:bodyPr/>
        <a:lstStyle/>
        <a:p>
          <a:r>
            <a:rPr lang="en-US"/>
            <a:t>Audience involvement</a:t>
          </a:r>
        </a:p>
      </dgm:t>
    </dgm:pt>
    <dgm:pt modelId="{5C9E90A4-2613-4500-BFED-B37247F0F5FE}" type="parTrans" cxnId="{7ADCECFB-C61F-4778-A148-9D4907B4925A}">
      <dgm:prSet/>
      <dgm:spPr/>
      <dgm:t>
        <a:bodyPr/>
        <a:lstStyle/>
        <a:p>
          <a:endParaRPr lang="en-US"/>
        </a:p>
      </dgm:t>
    </dgm:pt>
    <dgm:pt modelId="{7D28DDAA-104B-4255-A35F-9021556CD9D6}" type="sibTrans" cxnId="{7ADCECFB-C61F-4778-A148-9D4907B4925A}">
      <dgm:prSet/>
      <dgm:spPr/>
      <dgm:t>
        <a:bodyPr/>
        <a:lstStyle/>
        <a:p>
          <a:endParaRPr lang="en-US"/>
        </a:p>
      </dgm:t>
    </dgm:pt>
    <dgm:pt modelId="{302E8324-7DF8-4A0A-81CB-5C73C441885B}">
      <dgm:prSet/>
      <dgm:spPr/>
      <dgm:t>
        <a:bodyPr/>
        <a:lstStyle/>
        <a:p>
          <a:r>
            <a:rPr lang="en-US"/>
            <a:t>Setting expectations</a:t>
          </a:r>
        </a:p>
      </dgm:t>
    </dgm:pt>
    <dgm:pt modelId="{0C7A7341-BFD4-4E58-950B-7AADFAE214D5}" type="parTrans" cxnId="{D87D88EA-8A19-4512-B118-3D6755BE3DE8}">
      <dgm:prSet/>
      <dgm:spPr/>
      <dgm:t>
        <a:bodyPr/>
        <a:lstStyle/>
        <a:p>
          <a:endParaRPr lang="en-US"/>
        </a:p>
      </dgm:t>
    </dgm:pt>
    <dgm:pt modelId="{2F799A5C-A226-4026-A525-F0162587D2F3}" type="sibTrans" cxnId="{D87D88EA-8A19-4512-B118-3D6755BE3DE8}">
      <dgm:prSet/>
      <dgm:spPr/>
      <dgm:t>
        <a:bodyPr/>
        <a:lstStyle/>
        <a:p>
          <a:endParaRPr lang="en-US"/>
        </a:p>
      </dgm:t>
    </dgm:pt>
    <dgm:pt modelId="{D486BE13-BA64-44F7-9DBF-ACEC5F4990F8}" type="pres">
      <dgm:prSet presAssocID="{93C706A7-F8D7-4AE2-98EE-D3CE832FA6D1}" presName="linear" presStyleCnt="0">
        <dgm:presLayoutVars>
          <dgm:animLvl val="lvl"/>
          <dgm:resizeHandles val="exact"/>
        </dgm:presLayoutVars>
      </dgm:prSet>
      <dgm:spPr/>
    </dgm:pt>
    <dgm:pt modelId="{4E4E222C-AD6B-42CD-9EAB-4C4E662D85FF}" type="pres">
      <dgm:prSet presAssocID="{814730F0-A7B7-414A-838B-D5BCF36074A7}" presName="parentText" presStyleLbl="node1" presStyleIdx="0" presStyleCnt="4">
        <dgm:presLayoutVars>
          <dgm:chMax val="0"/>
          <dgm:bulletEnabled val="1"/>
        </dgm:presLayoutVars>
      </dgm:prSet>
      <dgm:spPr/>
    </dgm:pt>
    <dgm:pt modelId="{F25CC086-9C07-4ED0-ADA1-144CE6BC2E35}" type="pres">
      <dgm:prSet presAssocID="{F2BE614C-DA31-4156-A81E-C037115A14E2}" presName="spacer" presStyleCnt="0"/>
      <dgm:spPr/>
    </dgm:pt>
    <dgm:pt modelId="{9B4982B3-7833-4268-B76D-3F803EA81A60}" type="pres">
      <dgm:prSet presAssocID="{8213F7B5-78AB-4F69-8AFD-4FE0EE09A133}" presName="parentText" presStyleLbl="node1" presStyleIdx="1" presStyleCnt="4">
        <dgm:presLayoutVars>
          <dgm:chMax val="0"/>
          <dgm:bulletEnabled val="1"/>
        </dgm:presLayoutVars>
      </dgm:prSet>
      <dgm:spPr/>
    </dgm:pt>
    <dgm:pt modelId="{A154560A-214F-4AEA-A98F-1256EF0F6997}" type="pres">
      <dgm:prSet presAssocID="{3A1BAD36-5BA2-48F7-926C-BC9F89818E68}" presName="spacer" presStyleCnt="0"/>
      <dgm:spPr/>
    </dgm:pt>
    <dgm:pt modelId="{F2458236-61D6-4A14-96AA-8349F1CD2DDF}" type="pres">
      <dgm:prSet presAssocID="{A279AF43-D8BA-44B2-B85B-98DE94298335}" presName="parentText" presStyleLbl="node1" presStyleIdx="2" presStyleCnt="4">
        <dgm:presLayoutVars>
          <dgm:chMax val="0"/>
          <dgm:bulletEnabled val="1"/>
        </dgm:presLayoutVars>
      </dgm:prSet>
      <dgm:spPr/>
    </dgm:pt>
    <dgm:pt modelId="{FFCA43F9-9872-4F4F-AEAA-516097D2C44B}" type="pres">
      <dgm:prSet presAssocID="{7D28DDAA-104B-4255-A35F-9021556CD9D6}" presName="spacer" presStyleCnt="0"/>
      <dgm:spPr/>
    </dgm:pt>
    <dgm:pt modelId="{AC2DC0C3-DDF8-448E-8136-0F798945FBB8}" type="pres">
      <dgm:prSet presAssocID="{302E8324-7DF8-4A0A-81CB-5C73C441885B}" presName="parentText" presStyleLbl="node1" presStyleIdx="3" presStyleCnt="4">
        <dgm:presLayoutVars>
          <dgm:chMax val="0"/>
          <dgm:bulletEnabled val="1"/>
        </dgm:presLayoutVars>
      </dgm:prSet>
      <dgm:spPr/>
    </dgm:pt>
  </dgm:ptLst>
  <dgm:cxnLst>
    <dgm:cxn modelId="{362A6920-1124-4848-92AC-B9440173E4ED}" srcId="{93C706A7-F8D7-4AE2-98EE-D3CE832FA6D1}" destId="{8213F7B5-78AB-4F69-8AFD-4FE0EE09A133}" srcOrd="1" destOrd="0" parTransId="{36563388-3BA9-4586-99C2-14CDE9CC64F9}" sibTransId="{3A1BAD36-5BA2-48F7-926C-BC9F89818E68}"/>
    <dgm:cxn modelId="{8F72523A-4CB1-4B37-8A87-E0660E920771}" type="presOf" srcId="{8213F7B5-78AB-4F69-8AFD-4FE0EE09A133}" destId="{9B4982B3-7833-4268-B76D-3F803EA81A60}" srcOrd="0" destOrd="0" presId="urn:microsoft.com/office/officeart/2005/8/layout/vList2"/>
    <dgm:cxn modelId="{E0B1B973-2347-4386-8F18-7CD6706C8DE2}" type="presOf" srcId="{93C706A7-F8D7-4AE2-98EE-D3CE832FA6D1}" destId="{D486BE13-BA64-44F7-9DBF-ACEC5F4990F8}" srcOrd="0" destOrd="0" presId="urn:microsoft.com/office/officeart/2005/8/layout/vList2"/>
    <dgm:cxn modelId="{4132A084-A480-4223-8AAC-971EF75E8385}" type="presOf" srcId="{814730F0-A7B7-414A-838B-D5BCF36074A7}" destId="{4E4E222C-AD6B-42CD-9EAB-4C4E662D85FF}" srcOrd="0" destOrd="0" presId="urn:microsoft.com/office/officeart/2005/8/layout/vList2"/>
    <dgm:cxn modelId="{A2165FB4-2E89-4090-B0DA-3BD8DD7207F1}" type="presOf" srcId="{A279AF43-D8BA-44B2-B85B-98DE94298335}" destId="{F2458236-61D6-4A14-96AA-8349F1CD2DDF}" srcOrd="0" destOrd="0" presId="urn:microsoft.com/office/officeart/2005/8/layout/vList2"/>
    <dgm:cxn modelId="{D0BC55C0-CE89-4910-9D75-1373A08AC402}" srcId="{93C706A7-F8D7-4AE2-98EE-D3CE832FA6D1}" destId="{814730F0-A7B7-414A-838B-D5BCF36074A7}" srcOrd="0" destOrd="0" parTransId="{9451D2EA-D4D4-4E5C-906B-456917CB058E}" sibTransId="{F2BE614C-DA31-4156-A81E-C037115A14E2}"/>
    <dgm:cxn modelId="{A8BD32C8-69F0-48FA-8B3A-F613DC8C7EDB}" type="presOf" srcId="{302E8324-7DF8-4A0A-81CB-5C73C441885B}" destId="{AC2DC0C3-DDF8-448E-8136-0F798945FBB8}" srcOrd="0" destOrd="0" presId="urn:microsoft.com/office/officeart/2005/8/layout/vList2"/>
    <dgm:cxn modelId="{D87D88EA-8A19-4512-B118-3D6755BE3DE8}" srcId="{93C706A7-F8D7-4AE2-98EE-D3CE832FA6D1}" destId="{302E8324-7DF8-4A0A-81CB-5C73C441885B}" srcOrd="3" destOrd="0" parTransId="{0C7A7341-BFD4-4E58-950B-7AADFAE214D5}" sibTransId="{2F799A5C-A226-4026-A525-F0162587D2F3}"/>
    <dgm:cxn modelId="{7ADCECFB-C61F-4778-A148-9D4907B4925A}" srcId="{93C706A7-F8D7-4AE2-98EE-D3CE832FA6D1}" destId="{A279AF43-D8BA-44B2-B85B-98DE94298335}" srcOrd="2" destOrd="0" parTransId="{5C9E90A4-2613-4500-BFED-B37247F0F5FE}" sibTransId="{7D28DDAA-104B-4255-A35F-9021556CD9D6}"/>
    <dgm:cxn modelId="{2E44E30C-0ACE-4135-AE96-99224E1A8A79}" type="presParOf" srcId="{D486BE13-BA64-44F7-9DBF-ACEC5F4990F8}" destId="{4E4E222C-AD6B-42CD-9EAB-4C4E662D85FF}" srcOrd="0" destOrd="0" presId="urn:microsoft.com/office/officeart/2005/8/layout/vList2"/>
    <dgm:cxn modelId="{96F587D7-E65B-497D-BD39-842EC46EAA2C}" type="presParOf" srcId="{D486BE13-BA64-44F7-9DBF-ACEC5F4990F8}" destId="{F25CC086-9C07-4ED0-ADA1-144CE6BC2E35}" srcOrd="1" destOrd="0" presId="urn:microsoft.com/office/officeart/2005/8/layout/vList2"/>
    <dgm:cxn modelId="{23E3EBFE-A8E3-4B9B-81E3-2A9138405E52}" type="presParOf" srcId="{D486BE13-BA64-44F7-9DBF-ACEC5F4990F8}" destId="{9B4982B3-7833-4268-B76D-3F803EA81A60}" srcOrd="2" destOrd="0" presId="urn:microsoft.com/office/officeart/2005/8/layout/vList2"/>
    <dgm:cxn modelId="{427F301C-9997-40D5-A7DF-A85BC68B408A}" type="presParOf" srcId="{D486BE13-BA64-44F7-9DBF-ACEC5F4990F8}" destId="{A154560A-214F-4AEA-A98F-1256EF0F6997}" srcOrd="3" destOrd="0" presId="urn:microsoft.com/office/officeart/2005/8/layout/vList2"/>
    <dgm:cxn modelId="{F5138505-828A-4427-B3B3-C6FD455A1B96}" type="presParOf" srcId="{D486BE13-BA64-44F7-9DBF-ACEC5F4990F8}" destId="{F2458236-61D6-4A14-96AA-8349F1CD2DDF}" srcOrd="4" destOrd="0" presId="urn:microsoft.com/office/officeart/2005/8/layout/vList2"/>
    <dgm:cxn modelId="{AFDCC927-A9AB-425C-AE97-BEDF4814AB13}" type="presParOf" srcId="{D486BE13-BA64-44F7-9DBF-ACEC5F4990F8}" destId="{FFCA43F9-9872-4F4F-AEAA-516097D2C44B}" srcOrd="5" destOrd="0" presId="urn:microsoft.com/office/officeart/2005/8/layout/vList2"/>
    <dgm:cxn modelId="{7E35FFD6-5240-4BF2-8C6F-33AE6CCA4663}" type="presParOf" srcId="{D486BE13-BA64-44F7-9DBF-ACEC5F4990F8}" destId="{AC2DC0C3-DDF8-448E-8136-0F798945FBB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E61B9-13BF-4BDF-8AA4-3208047C9964}">
      <dsp:nvSpPr>
        <dsp:cNvPr id="0" name=""/>
        <dsp:cNvSpPr/>
      </dsp:nvSpPr>
      <dsp:spPr>
        <a:xfrm>
          <a:off x="4411979" y="449"/>
          <a:ext cx="6617970" cy="1751114"/>
        </a:xfrm>
        <a:prstGeom prst="rightArrow">
          <a:avLst>
            <a:gd name="adj1" fmla="val 75000"/>
            <a:gd name="adj2" fmla="val 50000"/>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Sole Proprietor</a:t>
          </a:r>
        </a:p>
        <a:p>
          <a:pPr marL="285750" lvl="1" indent="-285750" algn="l" defTabSz="1244600">
            <a:lnSpc>
              <a:spcPct val="90000"/>
            </a:lnSpc>
            <a:spcBef>
              <a:spcPct val="0"/>
            </a:spcBef>
            <a:spcAft>
              <a:spcPct val="15000"/>
            </a:spcAft>
            <a:buChar char="•"/>
          </a:pPr>
          <a:r>
            <a:rPr lang="en-US" sz="2800" kern="1200" dirty="0"/>
            <a:t>Self-Sponsored</a:t>
          </a:r>
        </a:p>
        <a:p>
          <a:pPr marL="285750" lvl="1" indent="-285750" algn="l" defTabSz="1244600">
            <a:lnSpc>
              <a:spcPct val="90000"/>
            </a:lnSpc>
            <a:spcBef>
              <a:spcPct val="0"/>
            </a:spcBef>
            <a:spcAft>
              <a:spcPct val="15000"/>
            </a:spcAft>
            <a:buChar char="•"/>
          </a:pPr>
          <a:endParaRPr lang="en-US" sz="2800" kern="1200" dirty="0"/>
        </a:p>
      </dsp:txBody>
      <dsp:txXfrm>
        <a:off x="4411979" y="219338"/>
        <a:ext cx="5961302" cy="1313336"/>
      </dsp:txXfrm>
    </dsp:sp>
    <dsp:sp modelId="{4CAFD486-F8A0-43CF-9A18-40B63CC269A3}">
      <dsp:nvSpPr>
        <dsp:cNvPr id="0" name=""/>
        <dsp:cNvSpPr/>
      </dsp:nvSpPr>
      <dsp:spPr>
        <a:xfrm>
          <a:off x="0" y="449"/>
          <a:ext cx="4411980" cy="1751114"/>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Person</a:t>
          </a:r>
        </a:p>
      </dsp:txBody>
      <dsp:txXfrm>
        <a:off x="85482" y="85931"/>
        <a:ext cx="4241016" cy="1580150"/>
      </dsp:txXfrm>
    </dsp:sp>
    <dsp:sp modelId="{8A87E998-0B77-4BAC-AE95-8C1CAF0632F4}">
      <dsp:nvSpPr>
        <dsp:cNvPr id="0" name=""/>
        <dsp:cNvSpPr/>
      </dsp:nvSpPr>
      <dsp:spPr>
        <a:xfrm>
          <a:off x="4411979" y="1926674"/>
          <a:ext cx="6617970" cy="1751114"/>
        </a:xfrm>
        <a:prstGeom prst="rightArrow">
          <a:avLst>
            <a:gd name="adj1" fmla="val 75000"/>
            <a:gd name="adj2" fmla="val 50000"/>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LLC</a:t>
          </a:r>
        </a:p>
        <a:p>
          <a:pPr marL="285750" lvl="1" indent="-285750" algn="l" defTabSz="1244600">
            <a:lnSpc>
              <a:spcPct val="90000"/>
            </a:lnSpc>
            <a:spcBef>
              <a:spcPct val="0"/>
            </a:spcBef>
            <a:spcAft>
              <a:spcPct val="15000"/>
            </a:spcAft>
            <a:buChar char="•"/>
          </a:pPr>
          <a:r>
            <a:rPr lang="en-US" sz="2800" kern="1200" dirty="0"/>
            <a:t>Partnership</a:t>
          </a:r>
        </a:p>
        <a:p>
          <a:pPr marL="285750" lvl="1" indent="-285750" algn="l" defTabSz="1244600">
            <a:lnSpc>
              <a:spcPct val="90000"/>
            </a:lnSpc>
            <a:spcBef>
              <a:spcPct val="0"/>
            </a:spcBef>
            <a:spcAft>
              <a:spcPct val="15000"/>
            </a:spcAft>
            <a:buChar char="•"/>
          </a:pPr>
          <a:r>
            <a:rPr lang="en-US" sz="2800" kern="1200" dirty="0"/>
            <a:t>Corporation</a:t>
          </a:r>
        </a:p>
      </dsp:txBody>
      <dsp:txXfrm>
        <a:off x="4411979" y="2145563"/>
        <a:ext cx="5961302" cy="1313336"/>
      </dsp:txXfrm>
    </dsp:sp>
    <dsp:sp modelId="{4C179C93-75BD-4FE5-8903-74D5E745EFB7}">
      <dsp:nvSpPr>
        <dsp:cNvPr id="0" name=""/>
        <dsp:cNvSpPr/>
      </dsp:nvSpPr>
      <dsp:spPr>
        <a:xfrm>
          <a:off x="0" y="1926674"/>
          <a:ext cx="4411980" cy="1751114"/>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Entity </a:t>
          </a:r>
        </a:p>
      </dsp:txBody>
      <dsp:txXfrm>
        <a:off x="85482" y="2012156"/>
        <a:ext cx="4241016" cy="15801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50B28-7671-4A0E-A054-1E0139AD1D86}">
      <dsp:nvSpPr>
        <dsp:cNvPr id="0" name=""/>
        <dsp:cNvSpPr/>
      </dsp:nvSpPr>
      <dsp:spPr>
        <a:xfrm>
          <a:off x="2205989" y="1598"/>
          <a:ext cx="8823960" cy="701343"/>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1209" tIns="178141" rIns="171209" bIns="178141" numCol="1" spcCol="1270" anchor="ctr" anchorCtr="0">
          <a:noAutofit/>
        </a:bodyPr>
        <a:lstStyle/>
        <a:p>
          <a:pPr marL="0" lvl="0" indent="0" algn="l" defTabSz="1066800">
            <a:lnSpc>
              <a:spcPct val="90000"/>
            </a:lnSpc>
            <a:spcBef>
              <a:spcPct val="0"/>
            </a:spcBef>
            <a:spcAft>
              <a:spcPct val="35000"/>
            </a:spcAft>
            <a:buNone/>
          </a:pPr>
          <a:r>
            <a:rPr lang="en-US" sz="2400" kern="1200" dirty="0"/>
            <a:t>“before I begin”</a:t>
          </a:r>
        </a:p>
      </dsp:txBody>
      <dsp:txXfrm>
        <a:off x="2205989" y="1598"/>
        <a:ext cx="8823960" cy="701343"/>
      </dsp:txXfrm>
    </dsp:sp>
    <dsp:sp modelId="{7473FDA4-CC9B-4A24-B73F-0ECFA10B426B}">
      <dsp:nvSpPr>
        <dsp:cNvPr id="0" name=""/>
        <dsp:cNvSpPr/>
      </dsp:nvSpPr>
      <dsp:spPr>
        <a:xfrm>
          <a:off x="0" y="1598"/>
          <a:ext cx="2205990" cy="701343"/>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6734" tIns="69277" rIns="116734" bIns="69277" numCol="1" spcCol="1270" anchor="ctr" anchorCtr="0">
          <a:noAutofit/>
        </a:bodyPr>
        <a:lstStyle/>
        <a:p>
          <a:pPr marL="0" lvl="0" indent="0" algn="ctr" defTabSz="1244600">
            <a:lnSpc>
              <a:spcPct val="90000"/>
            </a:lnSpc>
            <a:spcBef>
              <a:spcPct val="0"/>
            </a:spcBef>
            <a:spcAft>
              <a:spcPct val="35000"/>
            </a:spcAft>
            <a:buNone/>
          </a:pPr>
          <a:r>
            <a:rPr lang="en-US" sz="2800" kern="1200"/>
            <a:t>Say</a:t>
          </a:r>
        </a:p>
      </dsp:txBody>
      <dsp:txXfrm>
        <a:off x="0" y="1598"/>
        <a:ext cx="2205990" cy="701343"/>
      </dsp:txXfrm>
    </dsp:sp>
    <dsp:sp modelId="{FCA6A574-0317-49F4-B964-30B866A66655}">
      <dsp:nvSpPr>
        <dsp:cNvPr id="0" name=""/>
        <dsp:cNvSpPr/>
      </dsp:nvSpPr>
      <dsp:spPr>
        <a:xfrm>
          <a:off x="2205990" y="745022"/>
          <a:ext cx="8823960" cy="701343"/>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1209" tIns="178141" rIns="171209" bIns="178141" numCol="1" spcCol="1270" anchor="ctr" anchorCtr="0">
          <a:noAutofit/>
        </a:bodyPr>
        <a:lstStyle/>
        <a:p>
          <a:pPr marL="0" lvl="0" indent="0" algn="l" defTabSz="1066800">
            <a:lnSpc>
              <a:spcPct val="90000"/>
            </a:lnSpc>
            <a:spcBef>
              <a:spcPct val="0"/>
            </a:spcBef>
            <a:spcAft>
              <a:spcPct val="35000"/>
            </a:spcAft>
            <a:buNone/>
          </a:pPr>
          <a:r>
            <a:rPr lang="en-US" sz="2400" kern="1200" dirty="0"/>
            <a:t>names wrong</a:t>
          </a:r>
        </a:p>
      </dsp:txBody>
      <dsp:txXfrm>
        <a:off x="2205990" y="745022"/>
        <a:ext cx="8823960" cy="701343"/>
      </dsp:txXfrm>
    </dsp:sp>
    <dsp:sp modelId="{7D85D96B-702B-4580-BCA0-8156961D542C}">
      <dsp:nvSpPr>
        <dsp:cNvPr id="0" name=""/>
        <dsp:cNvSpPr/>
      </dsp:nvSpPr>
      <dsp:spPr>
        <a:xfrm>
          <a:off x="0" y="745022"/>
          <a:ext cx="2205990" cy="701343"/>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6734" tIns="69277" rIns="116734" bIns="69277" numCol="1" spcCol="1270" anchor="ctr" anchorCtr="0">
          <a:noAutofit/>
        </a:bodyPr>
        <a:lstStyle/>
        <a:p>
          <a:pPr marL="0" lvl="0" indent="0" algn="ctr" defTabSz="1244600">
            <a:lnSpc>
              <a:spcPct val="90000"/>
            </a:lnSpc>
            <a:spcBef>
              <a:spcPct val="0"/>
            </a:spcBef>
            <a:spcAft>
              <a:spcPct val="35000"/>
            </a:spcAft>
            <a:buNone/>
          </a:pPr>
          <a:r>
            <a:rPr lang="en-US" sz="2800" kern="1200"/>
            <a:t>Get</a:t>
          </a:r>
        </a:p>
      </dsp:txBody>
      <dsp:txXfrm>
        <a:off x="0" y="745022"/>
        <a:ext cx="2205990" cy="701343"/>
      </dsp:txXfrm>
    </dsp:sp>
    <dsp:sp modelId="{50994969-DC19-4243-896C-31449C4F70EB}">
      <dsp:nvSpPr>
        <dsp:cNvPr id="0" name=""/>
        <dsp:cNvSpPr/>
      </dsp:nvSpPr>
      <dsp:spPr>
        <a:xfrm>
          <a:off x="2205990" y="1488447"/>
          <a:ext cx="8823960" cy="701343"/>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1209" tIns="178141" rIns="171209" bIns="178141" numCol="1" spcCol="1270" anchor="ctr" anchorCtr="0">
          <a:noAutofit/>
        </a:bodyPr>
        <a:lstStyle/>
        <a:p>
          <a:pPr marL="0" lvl="0" indent="0" algn="l" defTabSz="1066800">
            <a:lnSpc>
              <a:spcPct val="90000"/>
            </a:lnSpc>
            <a:spcBef>
              <a:spcPct val="0"/>
            </a:spcBef>
            <a:spcAft>
              <a:spcPct val="35000"/>
            </a:spcAft>
            <a:buNone/>
          </a:pPr>
          <a:r>
            <a:rPr lang="en-US" sz="2400" kern="1200" dirty="0"/>
            <a:t>you’d rather be somewhere else</a:t>
          </a:r>
        </a:p>
      </dsp:txBody>
      <dsp:txXfrm>
        <a:off x="2205990" y="1488447"/>
        <a:ext cx="8823960" cy="701343"/>
      </dsp:txXfrm>
    </dsp:sp>
    <dsp:sp modelId="{FF9F3EF6-21E1-4984-A9E7-781F84D3633A}">
      <dsp:nvSpPr>
        <dsp:cNvPr id="0" name=""/>
        <dsp:cNvSpPr/>
      </dsp:nvSpPr>
      <dsp:spPr>
        <a:xfrm>
          <a:off x="0" y="1488447"/>
          <a:ext cx="2205990" cy="701343"/>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6734" tIns="69277" rIns="116734" bIns="69277" numCol="1" spcCol="1270" anchor="ctr" anchorCtr="0">
          <a:noAutofit/>
        </a:bodyPr>
        <a:lstStyle/>
        <a:p>
          <a:pPr marL="0" lvl="0" indent="0" algn="ctr" defTabSz="1244600">
            <a:lnSpc>
              <a:spcPct val="90000"/>
            </a:lnSpc>
            <a:spcBef>
              <a:spcPct val="0"/>
            </a:spcBef>
            <a:spcAft>
              <a:spcPct val="35000"/>
            </a:spcAft>
            <a:buNone/>
          </a:pPr>
          <a:r>
            <a:rPr lang="en-US" sz="2800" kern="1200"/>
            <a:t>Say</a:t>
          </a:r>
        </a:p>
      </dsp:txBody>
      <dsp:txXfrm>
        <a:off x="0" y="1488447"/>
        <a:ext cx="2205990" cy="701343"/>
      </dsp:txXfrm>
    </dsp:sp>
    <dsp:sp modelId="{F5286C54-D31A-4131-93FC-A3BB32653810}">
      <dsp:nvSpPr>
        <dsp:cNvPr id="0" name=""/>
        <dsp:cNvSpPr/>
      </dsp:nvSpPr>
      <dsp:spPr>
        <a:xfrm>
          <a:off x="2205990" y="2231871"/>
          <a:ext cx="8823960" cy="701343"/>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1209" tIns="178141" rIns="171209" bIns="178141" numCol="1" spcCol="1270" anchor="ctr" anchorCtr="0">
          <a:noAutofit/>
        </a:bodyPr>
        <a:lstStyle/>
        <a:p>
          <a:pPr marL="0" lvl="0" indent="0" algn="l" defTabSz="1066800">
            <a:lnSpc>
              <a:spcPct val="90000"/>
            </a:lnSpc>
            <a:spcBef>
              <a:spcPct val="0"/>
            </a:spcBef>
            <a:spcAft>
              <a:spcPct val="35000"/>
            </a:spcAft>
            <a:buNone/>
          </a:pPr>
          <a:r>
            <a:rPr lang="en-US" sz="2400" kern="1200" dirty="0"/>
            <a:t>you’re not prepared</a:t>
          </a:r>
        </a:p>
      </dsp:txBody>
      <dsp:txXfrm>
        <a:off x="2205990" y="2231871"/>
        <a:ext cx="8823960" cy="701343"/>
      </dsp:txXfrm>
    </dsp:sp>
    <dsp:sp modelId="{0D1F6687-BD8D-4FA3-8EB6-5FC690B2C033}">
      <dsp:nvSpPr>
        <dsp:cNvPr id="0" name=""/>
        <dsp:cNvSpPr/>
      </dsp:nvSpPr>
      <dsp:spPr>
        <a:xfrm>
          <a:off x="0" y="2231871"/>
          <a:ext cx="2205990" cy="701343"/>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6734" tIns="69277" rIns="116734" bIns="69277" numCol="1" spcCol="1270" anchor="ctr" anchorCtr="0">
          <a:noAutofit/>
        </a:bodyPr>
        <a:lstStyle/>
        <a:p>
          <a:pPr marL="0" lvl="0" indent="0" algn="ctr" defTabSz="1244600">
            <a:lnSpc>
              <a:spcPct val="90000"/>
            </a:lnSpc>
            <a:spcBef>
              <a:spcPct val="0"/>
            </a:spcBef>
            <a:spcAft>
              <a:spcPct val="35000"/>
            </a:spcAft>
            <a:buNone/>
          </a:pPr>
          <a:r>
            <a:rPr lang="en-US" sz="2800" kern="1200"/>
            <a:t>Admit</a:t>
          </a:r>
        </a:p>
      </dsp:txBody>
      <dsp:txXfrm>
        <a:off x="0" y="2231871"/>
        <a:ext cx="2205990" cy="701343"/>
      </dsp:txXfrm>
    </dsp:sp>
    <dsp:sp modelId="{00BC6F4D-8E94-4F17-8DC8-B2BEFC2919D0}">
      <dsp:nvSpPr>
        <dsp:cNvPr id="0" name=""/>
        <dsp:cNvSpPr/>
      </dsp:nvSpPr>
      <dsp:spPr>
        <a:xfrm>
          <a:off x="2205990" y="2975295"/>
          <a:ext cx="8823960" cy="701343"/>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1209" tIns="178141" rIns="171209" bIns="178141" numCol="1" spcCol="1270" anchor="ctr" anchorCtr="0">
          <a:noAutofit/>
        </a:bodyPr>
        <a:lstStyle/>
        <a:p>
          <a:pPr marL="0" lvl="0" indent="0" algn="l" defTabSz="1066800">
            <a:lnSpc>
              <a:spcPct val="90000"/>
            </a:lnSpc>
            <a:spcBef>
              <a:spcPct val="0"/>
            </a:spcBef>
            <a:spcAft>
              <a:spcPct val="35000"/>
            </a:spcAft>
            <a:buNone/>
          </a:pPr>
          <a:r>
            <a:rPr lang="en-US" sz="2400" kern="1200" dirty="0"/>
            <a:t>them they don’t want to be there</a:t>
          </a:r>
        </a:p>
      </dsp:txBody>
      <dsp:txXfrm>
        <a:off x="2205990" y="2975295"/>
        <a:ext cx="8823960" cy="701343"/>
      </dsp:txXfrm>
    </dsp:sp>
    <dsp:sp modelId="{CF75D114-99D9-482C-B272-929759C2C747}">
      <dsp:nvSpPr>
        <dsp:cNvPr id="0" name=""/>
        <dsp:cNvSpPr/>
      </dsp:nvSpPr>
      <dsp:spPr>
        <a:xfrm>
          <a:off x="0" y="2975295"/>
          <a:ext cx="2205990" cy="701343"/>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6734" tIns="69277" rIns="116734" bIns="69277" numCol="1" spcCol="1270" anchor="ctr" anchorCtr="0">
          <a:noAutofit/>
        </a:bodyPr>
        <a:lstStyle/>
        <a:p>
          <a:pPr marL="0" lvl="0" indent="0" algn="ctr" defTabSz="1244600">
            <a:lnSpc>
              <a:spcPct val="90000"/>
            </a:lnSpc>
            <a:spcBef>
              <a:spcPct val="0"/>
            </a:spcBef>
            <a:spcAft>
              <a:spcPct val="35000"/>
            </a:spcAft>
            <a:buNone/>
          </a:pPr>
          <a:r>
            <a:rPr lang="en-US" sz="2800" kern="1200"/>
            <a:t>Tell</a:t>
          </a:r>
        </a:p>
      </dsp:txBody>
      <dsp:txXfrm>
        <a:off x="0" y="2975295"/>
        <a:ext cx="2205990" cy="7013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ED19E-2F1F-4AD6-9AD1-A803C79FC6E6}">
      <dsp:nvSpPr>
        <dsp:cNvPr id="0" name=""/>
        <dsp:cNvSpPr/>
      </dsp:nvSpPr>
      <dsp:spPr>
        <a:xfrm>
          <a:off x="2243958" y="1293"/>
          <a:ext cx="2524453" cy="753047"/>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Breaks</a:t>
          </a:r>
        </a:p>
      </dsp:txBody>
      <dsp:txXfrm>
        <a:off x="2280719" y="38054"/>
        <a:ext cx="2450931" cy="679525"/>
      </dsp:txXfrm>
    </dsp:sp>
    <dsp:sp modelId="{91312016-4FE0-4EA6-BE04-450AE2210F84}">
      <dsp:nvSpPr>
        <dsp:cNvPr id="0" name=""/>
        <dsp:cNvSpPr/>
      </dsp:nvSpPr>
      <dsp:spPr>
        <a:xfrm>
          <a:off x="2243958" y="791992"/>
          <a:ext cx="2524453" cy="753047"/>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Washrooms</a:t>
          </a:r>
        </a:p>
      </dsp:txBody>
      <dsp:txXfrm>
        <a:off x="2280719" y="828753"/>
        <a:ext cx="2450931" cy="679525"/>
      </dsp:txXfrm>
    </dsp:sp>
    <dsp:sp modelId="{B7DB2860-5443-4464-940F-F4CCD1F7900F}">
      <dsp:nvSpPr>
        <dsp:cNvPr id="0" name=""/>
        <dsp:cNvSpPr/>
      </dsp:nvSpPr>
      <dsp:spPr>
        <a:xfrm>
          <a:off x="2243958" y="1582692"/>
          <a:ext cx="2524453" cy="753047"/>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Phones</a:t>
          </a:r>
        </a:p>
      </dsp:txBody>
      <dsp:txXfrm>
        <a:off x="2280719" y="1619453"/>
        <a:ext cx="2450931" cy="679525"/>
      </dsp:txXfrm>
    </dsp:sp>
    <dsp:sp modelId="{0CFAA214-7F57-46B5-83CB-602262DE3077}">
      <dsp:nvSpPr>
        <dsp:cNvPr id="0" name=""/>
        <dsp:cNvSpPr/>
      </dsp:nvSpPr>
      <dsp:spPr>
        <a:xfrm>
          <a:off x="2243958" y="2373391"/>
          <a:ext cx="2524453" cy="753047"/>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Computers</a:t>
          </a:r>
        </a:p>
      </dsp:txBody>
      <dsp:txXfrm>
        <a:off x="2280719" y="2410152"/>
        <a:ext cx="2450931" cy="679525"/>
      </dsp:txXfrm>
    </dsp:sp>
    <dsp:sp modelId="{9BCAC99D-5DD9-4A89-9EB0-CC2EEFEDA7E3}">
      <dsp:nvSpPr>
        <dsp:cNvPr id="0" name=""/>
        <dsp:cNvSpPr/>
      </dsp:nvSpPr>
      <dsp:spPr>
        <a:xfrm>
          <a:off x="2243958" y="3164091"/>
          <a:ext cx="2524453" cy="753047"/>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Food</a:t>
          </a:r>
        </a:p>
      </dsp:txBody>
      <dsp:txXfrm>
        <a:off x="2280719" y="3200852"/>
        <a:ext cx="2450931" cy="679525"/>
      </dsp:txXfrm>
    </dsp:sp>
    <dsp:sp modelId="{A685456B-23F8-400D-941C-3D4AA9B0840F}">
      <dsp:nvSpPr>
        <dsp:cNvPr id="0" name=""/>
        <dsp:cNvSpPr/>
      </dsp:nvSpPr>
      <dsp:spPr>
        <a:xfrm>
          <a:off x="2243958" y="3954790"/>
          <a:ext cx="2524453" cy="753047"/>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What else?</a:t>
          </a:r>
        </a:p>
      </dsp:txBody>
      <dsp:txXfrm>
        <a:off x="2280719" y="3991551"/>
        <a:ext cx="2450931" cy="6795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5EB2F-B88B-4D86-AAD1-64AB36C6C0F9}">
      <dsp:nvSpPr>
        <dsp:cNvPr id="0" name=""/>
        <dsp:cNvSpPr/>
      </dsp:nvSpPr>
      <dsp:spPr>
        <a:xfrm>
          <a:off x="990972" y="1242"/>
          <a:ext cx="2827501" cy="1696501"/>
        </a:xfrm>
        <a:prstGeom prst="rect">
          <a:avLst/>
        </a:prstGeom>
        <a:gradFill rotWithShape="0">
          <a:gsLst>
            <a:gs pos="0">
              <a:schemeClr val="accent1">
                <a:shade val="50000"/>
                <a:hueOff val="0"/>
                <a:satOff val="0"/>
                <a:lumOff val="0"/>
                <a:alphaOff val="0"/>
                <a:tint val="98000"/>
                <a:lumMod val="110000"/>
              </a:schemeClr>
            </a:gs>
            <a:gs pos="84000">
              <a:schemeClr val="accent1">
                <a:shade val="5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      8:30 – 11	</a:t>
          </a:r>
        </a:p>
        <a:p>
          <a:pPr marL="0" lvl="0" indent="0" algn="ctr" defTabSz="889000">
            <a:lnSpc>
              <a:spcPct val="90000"/>
            </a:lnSpc>
            <a:spcBef>
              <a:spcPct val="0"/>
            </a:spcBef>
            <a:spcAft>
              <a:spcPct val="35000"/>
            </a:spcAft>
            <a:buNone/>
          </a:pPr>
          <a:r>
            <a:rPr lang="en-US" sz="2000" kern="1200"/>
            <a:t>          Coffee High			         Heavy Stuff</a:t>
          </a:r>
          <a:endParaRPr lang="en-US" sz="2000" kern="1200" dirty="0"/>
        </a:p>
      </dsp:txBody>
      <dsp:txXfrm>
        <a:off x="990972" y="1242"/>
        <a:ext cx="2827501" cy="1696501"/>
      </dsp:txXfrm>
    </dsp:sp>
    <dsp:sp modelId="{DBFD19E2-965B-48E2-ACDD-1AE9B271BE3D}">
      <dsp:nvSpPr>
        <dsp:cNvPr id="0" name=""/>
        <dsp:cNvSpPr/>
      </dsp:nvSpPr>
      <dsp:spPr>
        <a:xfrm>
          <a:off x="4101224" y="1242"/>
          <a:ext cx="2827501" cy="1696501"/>
        </a:xfrm>
        <a:prstGeom prst="rect">
          <a:avLst/>
        </a:prstGeom>
        <a:gradFill rotWithShape="0">
          <a:gsLst>
            <a:gs pos="0">
              <a:schemeClr val="accent1">
                <a:shade val="50000"/>
                <a:hueOff val="194420"/>
                <a:satOff val="-22013"/>
                <a:lumOff val="22386"/>
                <a:alphaOff val="0"/>
                <a:tint val="98000"/>
                <a:lumMod val="110000"/>
              </a:schemeClr>
            </a:gs>
            <a:gs pos="84000">
              <a:schemeClr val="accent1">
                <a:shade val="50000"/>
                <a:hueOff val="194420"/>
                <a:satOff val="-22013"/>
                <a:lumOff val="22386"/>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     11 – 12	</a:t>
          </a:r>
        </a:p>
        <a:p>
          <a:pPr marL="0" lvl="0" indent="0" algn="ctr" defTabSz="889000">
            <a:lnSpc>
              <a:spcPct val="90000"/>
            </a:lnSpc>
            <a:spcBef>
              <a:spcPct val="0"/>
            </a:spcBef>
            <a:spcAft>
              <a:spcPct val="35000"/>
            </a:spcAft>
            <a:buNone/>
          </a:pPr>
          <a:r>
            <a:rPr lang="en-US" sz="2000" kern="1200"/>
            <a:t>Lunch Awareness</a:t>
          </a:r>
        </a:p>
        <a:p>
          <a:pPr marL="0" lvl="0" indent="0" algn="ctr" defTabSz="889000">
            <a:lnSpc>
              <a:spcPct val="90000"/>
            </a:lnSpc>
            <a:spcBef>
              <a:spcPct val="0"/>
            </a:spcBef>
            <a:spcAft>
              <a:spcPct val="35000"/>
            </a:spcAft>
            <a:buNone/>
          </a:pPr>
          <a:r>
            <a:rPr lang="en-US" sz="2000" kern="1200"/>
            <a:t>Quick pace, fast stuff, not major issues</a:t>
          </a:r>
          <a:endParaRPr lang="en-US" sz="2000" kern="1200" dirty="0"/>
        </a:p>
      </dsp:txBody>
      <dsp:txXfrm>
        <a:off x="4101224" y="1242"/>
        <a:ext cx="2827501" cy="1696501"/>
      </dsp:txXfrm>
    </dsp:sp>
    <dsp:sp modelId="{3A2DE843-D8FE-47C4-A880-530B548F2F38}">
      <dsp:nvSpPr>
        <dsp:cNvPr id="0" name=""/>
        <dsp:cNvSpPr/>
      </dsp:nvSpPr>
      <dsp:spPr>
        <a:xfrm>
          <a:off x="7211476" y="1242"/>
          <a:ext cx="2827501" cy="1696501"/>
        </a:xfrm>
        <a:prstGeom prst="rect">
          <a:avLst/>
        </a:prstGeom>
        <a:gradFill rotWithShape="0">
          <a:gsLst>
            <a:gs pos="0">
              <a:schemeClr val="accent1">
                <a:shade val="50000"/>
                <a:hueOff val="388841"/>
                <a:satOff val="-44026"/>
                <a:lumOff val="44773"/>
                <a:alphaOff val="0"/>
                <a:tint val="98000"/>
                <a:lumMod val="110000"/>
              </a:schemeClr>
            </a:gs>
            <a:gs pos="84000">
              <a:schemeClr val="accent1">
                <a:shade val="50000"/>
                <a:hueOff val="388841"/>
                <a:satOff val="-44026"/>
                <a:lumOff val="44773"/>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        1:00 – 2:30		</a:t>
          </a:r>
        </a:p>
        <a:p>
          <a:pPr marL="0" lvl="0" indent="0" algn="ctr" defTabSz="889000">
            <a:lnSpc>
              <a:spcPct val="90000"/>
            </a:lnSpc>
            <a:spcBef>
              <a:spcPct val="0"/>
            </a:spcBef>
            <a:spcAft>
              <a:spcPct val="35000"/>
            </a:spcAft>
            <a:buNone/>
          </a:pPr>
          <a:r>
            <a:rPr lang="en-US" sz="2000" kern="1200"/>
            <a:t>   Post Lunch Recovery	</a:t>
          </a:r>
        </a:p>
        <a:p>
          <a:pPr marL="0" lvl="0" indent="0" algn="ctr" defTabSz="889000">
            <a:lnSpc>
              <a:spcPct val="90000"/>
            </a:lnSpc>
            <a:spcBef>
              <a:spcPct val="0"/>
            </a:spcBef>
            <a:spcAft>
              <a:spcPct val="35000"/>
            </a:spcAft>
            <a:buNone/>
          </a:pPr>
          <a:r>
            <a:rPr lang="en-US" sz="2000" kern="1200"/>
            <a:t>Light stuff, exercises</a:t>
          </a:r>
          <a:endParaRPr lang="en-US" sz="2000" kern="1200" dirty="0"/>
        </a:p>
      </dsp:txBody>
      <dsp:txXfrm>
        <a:off x="7211476" y="1242"/>
        <a:ext cx="2827501" cy="1696501"/>
      </dsp:txXfrm>
    </dsp:sp>
    <dsp:sp modelId="{A25E781B-89C0-4D0D-A8C8-C18B30E45A40}">
      <dsp:nvSpPr>
        <dsp:cNvPr id="0" name=""/>
        <dsp:cNvSpPr/>
      </dsp:nvSpPr>
      <dsp:spPr>
        <a:xfrm>
          <a:off x="2546098" y="1980494"/>
          <a:ext cx="2827501" cy="1696501"/>
        </a:xfrm>
        <a:prstGeom prst="rect">
          <a:avLst/>
        </a:prstGeom>
        <a:gradFill rotWithShape="0">
          <a:gsLst>
            <a:gs pos="0">
              <a:schemeClr val="accent1">
                <a:shade val="50000"/>
                <a:hueOff val="388841"/>
                <a:satOff val="-44026"/>
                <a:lumOff val="44773"/>
                <a:alphaOff val="0"/>
                <a:tint val="98000"/>
                <a:lumMod val="110000"/>
              </a:schemeClr>
            </a:gs>
            <a:gs pos="84000">
              <a:schemeClr val="accent1">
                <a:shade val="50000"/>
                <a:hueOff val="388841"/>
                <a:satOff val="-44026"/>
                <a:lumOff val="44773"/>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2:30 – 4:00</a:t>
          </a:r>
        </a:p>
        <a:p>
          <a:pPr marL="0" lvl="0" indent="0" algn="ctr" defTabSz="889000">
            <a:lnSpc>
              <a:spcPct val="90000"/>
            </a:lnSpc>
            <a:spcBef>
              <a:spcPct val="0"/>
            </a:spcBef>
            <a:spcAft>
              <a:spcPct val="35000"/>
            </a:spcAft>
            <a:buNone/>
          </a:pPr>
          <a:r>
            <a:rPr lang="en-US" sz="2000" kern="1200"/>
            <a:t>	</a:t>
          </a:r>
        </a:p>
        <a:p>
          <a:pPr marL="0" lvl="0" indent="0" algn="ctr" defTabSz="889000">
            <a:lnSpc>
              <a:spcPct val="90000"/>
            </a:lnSpc>
            <a:spcBef>
              <a:spcPct val="0"/>
            </a:spcBef>
            <a:spcAft>
              <a:spcPct val="35000"/>
            </a:spcAft>
            <a:buNone/>
          </a:pPr>
          <a:r>
            <a:rPr lang="en-US" sz="2000" kern="1200"/>
            <a:t>    Mid-Afternoon Cruise	</a:t>
          </a:r>
        </a:p>
        <a:p>
          <a:pPr marL="0" lvl="0" indent="0" algn="ctr" defTabSz="889000">
            <a:lnSpc>
              <a:spcPct val="90000"/>
            </a:lnSpc>
            <a:spcBef>
              <a:spcPct val="0"/>
            </a:spcBef>
            <a:spcAft>
              <a:spcPct val="35000"/>
            </a:spcAft>
            <a:buNone/>
          </a:pPr>
          <a:r>
            <a:rPr lang="en-US" sz="2000" kern="1200"/>
            <a:t>Heavy stuff</a:t>
          </a:r>
          <a:endParaRPr lang="en-US" sz="2000" kern="1200" dirty="0"/>
        </a:p>
      </dsp:txBody>
      <dsp:txXfrm>
        <a:off x="2546098" y="1980494"/>
        <a:ext cx="2827501" cy="1696501"/>
      </dsp:txXfrm>
    </dsp:sp>
    <dsp:sp modelId="{985D6B14-761C-4E9B-8137-83FA783304B8}">
      <dsp:nvSpPr>
        <dsp:cNvPr id="0" name=""/>
        <dsp:cNvSpPr/>
      </dsp:nvSpPr>
      <dsp:spPr>
        <a:xfrm>
          <a:off x="5656350" y="1980494"/>
          <a:ext cx="2827501" cy="1696501"/>
        </a:xfrm>
        <a:prstGeom prst="rect">
          <a:avLst/>
        </a:prstGeom>
        <a:gradFill rotWithShape="0">
          <a:gsLst>
            <a:gs pos="0">
              <a:schemeClr val="accent1">
                <a:shade val="50000"/>
                <a:hueOff val="194420"/>
                <a:satOff val="-22013"/>
                <a:lumOff val="22386"/>
                <a:alphaOff val="0"/>
                <a:tint val="98000"/>
                <a:lumMod val="110000"/>
              </a:schemeClr>
            </a:gs>
            <a:gs pos="84000">
              <a:schemeClr val="accent1">
                <a:shade val="50000"/>
                <a:hueOff val="194420"/>
                <a:satOff val="-22013"/>
                <a:lumOff val="22386"/>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         4:00 – 5:00		</a:t>
          </a:r>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    Glaze-Over Syndrome	</a:t>
          </a:r>
        </a:p>
        <a:p>
          <a:pPr marL="0" lvl="0" indent="0" algn="ctr" defTabSz="889000">
            <a:lnSpc>
              <a:spcPct val="90000"/>
            </a:lnSpc>
            <a:spcBef>
              <a:spcPct val="0"/>
            </a:spcBef>
            <a:spcAft>
              <a:spcPct val="35000"/>
            </a:spcAft>
            <a:buNone/>
          </a:pPr>
          <a:r>
            <a:rPr lang="en-US" sz="2000" kern="1200" dirty="0"/>
            <a:t>Exercises</a:t>
          </a:r>
        </a:p>
      </dsp:txBody>
      <dsp:txXfrm>
        <a:off x="5656350" y="1980494"/>
        <a:ext cx="2827501" cy="16965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9C7F2-9827-4AC0-BF34-731BFC01EDD2}">
      <dsp:nvSpPr>
        <dsp:cNvPr id="0" name=""/>
        <dsp:cNvSpPr/>
      </dsp:nvSpPr>
      <dsp:spPr>
        <a:xfrm rot="10800000">
          <a:off x="0" y="0"/>
          <a:ext cx="12203151" cy="1535151"/>
        </a:xfrm>
        <a:prstGeom prst="trapezoid">
          <a:avLst>
            <a:gd name="adj" fmla="val 132486"/>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Look at one person – everyone behind them are in the Magic V</a:t>
          </a:r>
        </a:p>
      </dsp:txBody>
      <dsp:txXfrm rot="-10800000">
        <a:off x="2135551" y="0"/>
        <a:ext cx="7932048" cy="1535151"/>
      </dsp:txXfrm>
    </dsp:sp>
    <dsp:sp modelId="{48D6EF02-F1BC-4D95-8608-83EF05D76D80}">
      <dsp:nvSpPr>
        <dsp:cNvPr id="0" name=""/>
        <dsp:cNvSpPr/>
      </dsp:nvSpPr>
      <dsp:spPr>
        <a:xfrm rot="10800000">
          <a:off x="2033858" y="1535151"/>
          <a:ext cx="8135434" cy="1535151"/>
        </a:xfrm>
        <a:prstGeom prst="trapezoid">
          <a:avLst>
            <a:gd name="adj" fmla="val 132486"/>
          </a:avLst>
        </a:prstGeom>
        <a:gradFill rotWithShape="0">
          <a:gsLst>
            <a:gs pos="0">
              <a:schemeClr val="accent2">
                <a:hueOff val="-305854"/>
                <a:satOff val="16268"/>
                <a:lumOff val="4705"/>
                <a:alphaOff val="0"/>
                <a:tint val="98000"/>
                <a:lumMod val="110000"/>
              </a:schemeClr>
            </a:gs>
            <a:gs pos="84000">
              <a:schemeClr val="accent2">
                <a:hueOff val="-305854"/>
                <a:satOff val="16268"/>
                <a:lumOff val="4705"/>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ts val="600"/>
            </a:spcAft>
            <a:buNone/>
          </a:pPr>
          <a:r>
            <a:rPr lang="en-US" sz="2500" kern="1200" dirty="0"/>
            <a:t>Draw a tic-tac-toe over your group.</a:t>
          </a:r>
        </a:p>
        <a:p>
          <a:pPr marL="0" lvl="0" indent="0" algn="ctr" defTabSz="1111250">
            <a:lnSpc>
              <a:spcPct val="90000"/>
            </a:lnSpc>
            <a:spcBef>
              <a:spcPct val="0"/>
            </a:spcBef>
            <a:spcAft>
              <a:spcPts val="0"/>
            </a:spcAft>
            <a:buNone/>
          </a:pPr>
          <a:r>
            <a:rPr lang="en-US" sz="2500" kern="1200" dirty="0"/>
            <a:t>Look at each square – you are making </a:t>
          </a:r>
        </a:p>
        <a:p>
          <a:pPr marL="0" lvl="0" indent="0" algn="ctr" defTabSz="1111250">
            <a:lnSpc>
              <a:spcPct val="90000"/>
            </a:lnSpc>
            <a:spcBef>
              <a:spcPct val="0"/>
            </a:spcBef>
            <a:spcAft>
              <a:spcPts val="0"/>
            </a:spcAft>
            <a:buNone/>
          </a:pPr>
          <a:r>
            <a:rPr lang="en-US" sz="2500" kern="1200" dirty="0"/>
            <a:t>contact with everyone behind them</a:t>
          </a:r>
        </a:p>
      </dsp:txBody>
      <dsp:txXfrm rot="-10800000">
        <a:off x="3457559" y="1535151"/>
        <a:ext cx="5288032" cy="1535151"/>
      </dsp:txXfrm>
    </dsp:sp>
    <dsp:sp modelId="{D5C749FD-6312-431E-8D37-B8DCBF64C5A8}">
      <dsp:nvSpPr>
        <dsp:cNvPr id="0" name=""/>
        <dsp:cNvSpPr/>
      </dsp:nvSpPr>
      <dsp:spPr>
        <a:xfrm rot="10800000">
          <a:off x="4067717" y="3070302"/>
          <a:ext cx="4067717" cy="1535151"/>
        </a:xfrm>
        <a:prstGeom prst="trapezoid">
          <a:avLst>
            <a:gd name="adj" fmla="val 132486"/>
          </a:avLst>
        </a:prstGeom>
        <a:gradFill rotWithShape="0">
          <a:gsLst>
            <a:gs pos="0">
              <a:schemeClr val="accent2">
                <a:hueOff val="-611709"/>
                <a:satOff val="32535"/>
                <a:lumOff val="9411"/>
                <a:alphaOff val="0"/>
                <a:tint val="98000"/>
                <a:lumMod val="110000"/>
              </a:schemeClr>
            </a:gs>
            <a:gs pos="84000">
              <a:schemeClr val="accent2">
                <a:hueOff val="-611709"/>
                <a:satOff val="32535"/>
                <a:lumOff val="9411"/>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Don’t move too quickly     work the squares         randomly</a:t>
          </a:r>
        </a:p>
        <a:p>
          <a:pPr marL="0" lvl="0" indent="0" algn="ctr" defTabSz="1111250">
            <a:lnSpc>
              <a:spcPct val="90000"/>
            </a:lnSpc>
            <a:spcBef>
              <a:spcPct val="0"/>
            </a:spcBef>
            <a:spcAft>
              <a:spcPct val="35000"/>
            </a:spcAft>
            <a:buNone/>
          </a:pPr>
          <a:endParaRPr lang="en-US" sz="2500" kern="1200" dirty="0"/>
        </a:p>
      </dsp:txBody>
      <dsp:txXfrm rot="-10800000">
        <a:off x="4067717" y="3070302"/>
        <a:ext cx="4067717" cy="153515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F3C34-2065-404E-A636-66EE58D9DCF5}">
      <dsp:nvSpPr>
        <dsp:cNvPr id="0" name=""/>
        <dsp:cNvSpPr/>
      </dsp:nvSpPr>
      <dsp:spPr>
        <a:xfrm>
          <a:off x="3174007" y="3160"/>
          <a:ext cx="1779984" cy="1156989"/>
        </a:xfrm>
        <a:prstGeom prst="roundRect">
          <a:avLst/>
        </a:prstGeom>
        <a:gradFill rotWithShape="0">
          <a:gsLst>
            <a:gs pos="0">
              <a:schemeClr val="accent1">
                <a:shade val="50000"/>
                <a:hueOff val="0"/>
                <a:satOff val="0"/>
                <a:lumOff val="0"/>
                <a:alphaOff val="0"/>
                <a:tint val="98000"/>
                <a:lumMod val="110000"/>
              </a:schemeClr>
            </a:gs>
            <a:gs pos="84000">
              <a:schemeClr val="accent1">
                <a:shade val="5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Read slides</a:t>
          </a:r>
        </a:p>
        <a:p>
          <a:pPr marL="0" lvl="0" indent="0" algn="ctr" defTabSz="1066800">
            <a:lnSpc>
              <a:spcPct val="90000"/>
            </a:lnSpc>
            <a:spcBef>
              <a:spcPct val="0"/>
            </a:spcBef>
            <a:spcAft>
              <a:spcPct val="35000"/>
            </a:spcAft>
            <a:buNone/>
          </a:pPr>
          <a:r>
            <a:rPr lang="en-US" sz="2400" kern="1200" dirty="0"/>
            <a:t>74%</a:t>
          </a:r>
          <a:endParaRPr lang="en-US" sz="2000" kern="1200" dirty="0"/>
        </a:p>
      </dsp:txBody>
      <dsp:txXfrm>
        <a:off x="3230487" y="59640"/>
        <a:ext cx="1667024" cy="1044029"/>
      </dsp:txXfrm>
    </dsp:sp>
    <dsp:sp modelId="{9DD76A40-0C5C-4D12-93FA-2FE0826AC06B}">
      <dsp:nvSpPr>
        <dsp:cNvPr id="0" name=""/>
        <dsp:cNvSpPr/>
      </dsp:nvSpPr>
      <dsp:spPr>
        <a:xfrm>
          <a:off x="1753873" y="581655"/>
          <a:ext cx="4620252" cy="4620252"/>
        </a:xfrm>
        <a:custGeom>
          <a:avLst/>
          <a:gdLst/>
          <a:ahLst/>
          <a:cxnLst/>
          <a:rect l="0" t="0" r="0" b="0"/>
          <a:pathLst>
            <a:path>
              <a:moveTo>
                <a:pt x="3212328" y="183458"/>
              </a:moveTo>
              <a:arcTo wR="2310126" hR="2310126" stAng="17579295" swAng="1959991"/>
            </a:path>
          </a:pathLst>
        </a:custGeom>
        <a:noFill/>
        <a:ln w="12700" cap="rnd" cmpd="sng" algn="ctr">
          <a:solidFill>
            <a:schemeClr val="accent1">
              <a:shade val="90000"/>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265357D9-F329-4E6D-BD83-606D071076C0}">
      <dsp:nvSpPr>
        <dsp:cNvPr id="0" name=""/>
        <dsp:cNvSpPr/>
      </dsp:nvSpPr>
      <dsp:spPr>
        <a:xfrm>
          <a:off x="5371068" y="1599418"/>
          <a:ext cx="1779984" cy="1156989"/>
        </a:xfrm>
        <a:prstGeom prst="roundRect">
          <a:avLst/>
        </a:prstGeom>
        <a:gradFill rotWithShape="0">
          <a:gsLst>
            <a:gs pos="0">
              <a:schemeClr val="accent1">
                <a:shade val="50000"/>
                <a:hueOff val="194420"/>
                <a:satOff val="-22013"/>
                <a:lumOff val="22386"/>
                <a:alphaOff val="0"/>
                <a:tint val="98000"/>
                <a:lumMod val="110000"/>
              </a:schemeClr>
            </a:gs>
            <a:gs pos="84000">
              <a:schemeClr val="accent1">
                <a:shade val="50000"/>
                <a:hueOff val="194420"/>
                <a:satOff val="-22013"/>
                <a:lumOff val="22386"/>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Full sentences</a:t>
          </a:r>
        </a:p>
        <a:p>
          <a:pPr marL="0" lvl="0" indent="0" algn="ctr" defTabSz="1066800">
            <a:lnSpc>
              <a:spcPct val="90000"/>
            </a:lnSpc>
            <a:spcBef>
              <a:spcPct val="0"/>
            </a:spcBef>
            <a:spcAft>
              <a:spcPct val="35000"/>
            </a:spcAft>
            <a:buNone/>
          </a:pPr>
          <a:r>
            <a:rPr lang="en-US" sz="2400" kern="1200" dirty="0"/>
            <a:t>52%</a:t>
          </a:r>
        </a:p>
      </dsp:txBody>
      <dsp:txXfrm>
        <a:off x="5427548" y="1655898"/>
        <a:ext cx="1667024" cy="1044029"/>
      </dsp:txXfrm>
    </dsp:sp>
    <dsp:sp modelId="{E484B18D-BC23-4536-9B7B-2027588A9058}">
      <dsp:nvSpPr>
        <dsp:cNvPr id="0" name=""/>
        <dsp:cNvSpPr/>
      </dsp:nvSpPr>
      <dsp:spPr>
        <a:xfrm>
          <a:off x="1753873" y="581655"/>
          <a:ext cx="4620252" cy="4620252"/>
        </a:xfrm>
        <a:custGeom>
          <a:avLst/>
          <a:gdLst/>
          <a:ahLst/>
          <a:cxnLst/>
          <a:rect l="0" t="0" r="0" b="0"/>
          <a:pathLst>
            <a:path>
              <a:moveTo>
                <a:pt x="4617101" y="2189512"/>
              </a:moveTo>
              <a:arcTo wR="2310126" hR="2310126" stAng="21420430" swAng="2195114"/>
            </a:path>
          </a:pathLst>
        </a:custGeom>
        <a:noFill/>
        <a:ln w="12700" cap="rnd" cmpd="sng" algn="ctr">
          <a:solidFill>
            <a:schemeClr val="accent1">
              <a:shade val="90000"/>
              <a:hueOff val="195458"/>
              <a:satOff val="-20412"/>
              <a:lumOff val="21164"/>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57B0E4A-DFBE-4909-8177-F48A369B47CD}">
      <dsp:nvSpPr>
        <dsp:cNvPr id="0" name=""/>
        <dsp:cNvSpPr/>
      </dsp:nvSpPr>
      <dsp:spPr>
        <a:xfrm>
          <a:off x="4531865" y="4182218"/>
          <a:ext cx="1779984" cy="1156989"/>
        </a:xfrm>
        <a:prstGeom prst="roundRect">
          <a:avLst/>
        </a:prstGeom>
        <a:gradFill rotWithShape="0">
          <a:gsLst>
            <a:gs pos="0">
              <a:schemeClr val="accent1">
                <a:shade val="50000"/>
                <a:hueOff val="388841"/>
                <a:satOff val="-44026"/>
                <a:lumOff val="44773"/>
                <a:alphaOff val="0"/>
                <a:tint val="98000"/>
                <a:lumMod val="110000"/>
              </a:schemeClr>
            </a:gs>
            <a:gs pos="84000">
              <a:schemeClr val="accent1">
                <a:shade val="50000"/>
                <a:hueOff val="388841"/>
                <a:satOff val="-44026"/>
                <a:lumOff val="44773"/>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Text too small</a:t>
          </a:r>
        </a:p>
        <a:p>
          <a:pPr marL="0" lvl="0" indent="0" algn="ctr" defTabSz="1066800">
            <a:lnSpc>
              <a:spcPct val="90000"/>
            </a:lnSpc>
            <a:spcBef>
              <a:spcPct val="0"/>
            </a:spcBef>
            <a:spcAft>
              <a:spcPct val="35000"/>
            </a:spcAft>
            <a:buNone/>
          </a:pPr>
          <a:r>
            <a:rPr lang="en-US" sz="2400" kern="1200" dirty="0"/>
            <a:t>48%</a:t>
          </a:r>
        </a:p>
      </dsp:txBody>
      <dsp:txXfrm>
        <a:off x="4588345" y="4238698"/>
        <a:ext cx="1667024" cy="1044029"/>
      </dsp:txXfrm>
    </dsp:sp>
    <dsp:sp modelId="{4D8B7392-47E4-46C2-ADEB-ED69BF641C81}">
      <dsp:nvSpPr>
        <dsp:cNvPr id="0" name=""/>
        <dsp:cNvSpPr/>
      </dsp:nvSpPr>
      <dsp:spPr>
        <a:xfrm>
          <a:off x="1753873" y="581655"/>
          <a:ext cx="4620252" cy="4620252"/>
        </a:xfrm>
        <a:custGeom>
          <a:avLst/>
          <a:gdLst/>
          <a:ahLst/>
          <a:cxnLst/>
          <a:rect l="0" t="0" r="0" b="0"/>
          <a:pathLst>
            <a:path>
              <a:moveTo>
                <a:pt x="2768824" y="4574254"/>
              </a:moveTo>
              <a:arcTo wR="2310126" hR="2310126" stAng="4712834" swAng="1374332"/>
            </a:path>
          </a:pathLst>
        </a:custGeom>
        <a:noFill/>
        <a:ln w="12700" cap="rnd" cmpd="sng" algn="ctr">
          <a:solidFill>
            <a:schemeClr val="accent1">
              <a:shade val="90000"/>
              <a:hueOff val="390916"/>
              <a:satOff val="-40824"/>
              <a:lumOff val="42328"/>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ADBD23C-147F-43D2-A92F-5A630CE0ECF1}">
      <dsp:nvSpPr>
        <dsp:cNvPr id="0" name=""/>
        <dsp:cNvSpPr/>
      </dsp:nvSpPr>
      <dsp:spPr>
        <a:xfrm>
          <a:off x="1816149" y="4182218"/>
          <a:ext cx="1779984" cy="1156989"/>
        </a:xfrm>
        <a:prstGeom prst="roundRect">
          <a:avLst/>
        </a:prstGeom>
        <a:gradFill rotWithShape="0">
          <a:gsLst>
            <a:gs pos="0">
              <a:schemeClr val="accent1">
                <a:shade val="50000"/>
                <a:hueOff val="388841"/>
                <a:satOff val="-44026"/>
                <a:lumOff val="44773"/>
                <a:alphaOff val="0"/>
                <a:tint val="98000"/>
                <a:lumMod val="110000"/>
              </a:schemeClr>
            </a:gs>
            <a:gs pos="84000">
              <a:schemeClr val="accent1">
                <a:shade val="50000"/>
                <a:hueOff val="388841"/>
                <a:satOff val="-44026"/>
                <a:lumOff val="44773"/>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Coloring</a:t>
          </a:r>
        </a:p>
        <a:p>
          <a:pPr marL="0" lvl="0" indent="0" algn="ctr" defTabSz="1066800">
            <a:lnSpc>
              <a:spcPct val="90000"/>
            </a:lnSpc>
            <a:spcBef>
              <a:spcPct val="0"/>
            </a:spcBef>
            <a:spcAft>
              <a:spcPct val="35000"/>
            </a:spcAft>
            <a:buNone/>
          </a:pPr>
          <a:r>
            <a:rPr lang="en-US" sz="2400" kern="1200" dirty="0"/>
            <a:t>34%</a:t>
          </a:r>
        </a:p>
      </dsp:txBody>
      <dsp:txXfrm>
        <a:off x="1872629" y="4238698"/>
        <a:ext cx="1667024" cy="1044029"/>
      </dsp:txXfrm>
    </dsp:sp>
    <dsp:sp modelId="{95B4253C-7D3F-4CA5-B26C-3446C5EC03C3}">
      <dsp:nvSpPr>
        <dsp:cNvPr id="0" name=""/>
        <dsp:cNvSpPr/>
      </dsp:nvSpPr>
      <dsp:spPr>
        <a:xfrm>
          <a:off x="1753873" y="581655"/>
          <a:ext cx="4620252" cy="4620252"/>
        </a:xfrm>
        <a:custGeom>
          <a:avLst/>
          <a:gdLst/>
          <a:ahLst/>
          <a:cxnLst/>
          <a:rect l="0" t="0" r="0" b="0"/>
          <a:pathLst>
            <a:path>
              <a:moveTo>
                <a:pt x="385803" y="3588275"/>
              </a:moveTo>
              <a:arcTo wR="2310126" hR="2310126" stAng="8784456" swAng="2195114"/>
            </a:path>
          </a:pathLst>
        </a:custGeom>
        <a:noFill/>
        <a:ln w="12700" cap="rnd" cmpd="sng" algn="ctr">
          <a:solidFill>
            <a:schemeClr val="accent1">
              <a:shade val="90000"/>
              <a:hueOff val="390916"/>
              <a:satOff val="-40824"/>
              <a:lumOff val="42328"/>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416FE791-5E8A-4309-9D4E-EB7C974C4A07}">
      <dsp:nvSpPr>
        <dsp:cNvPr id="0" name=""/>
        <dsp:cNvSpPr/>
      </dsp:nvSpPr>
      <dsp:spPr>
        <a:xfrm>
          <a:off x="976947" y="1599418"/>
          <a:ext cx="1779984" cy="1156989"/>
        </a:xfrm>
        <a:prstGeom prst="roundRect">
          <a:avLst/>
        </a:prstGeom>
        <a:gradFill rotWithShape="0">
          <a:gsLst>
            <a:gs pos="0">
              <a:schemeClr val="accent1">
                <a:shade val="50000"/>
                <a:hueOff val="194420"/>
                <a:satOff val="-22013"/>
                <a:lumOff val="22386"/>
                <a:alphaOff val="0"/>
                <a:tint val="98000"/>
                <a:lumMod val="110000"/>
              </a:schemeClr>
            </a:gs>
            <a:gs pos="84000">
              <a:schemeClr val="accent1">
                <a:shade val="50000"/>
                <a:hueOff val="194420"/>
                <a:satOff val="-22013"/>
                <a:lumOff val="22386"/>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Too complex</a:t>
          </a:r>
        </a:p>
        <a:p>
          <a:pPr marL="0" lvl="0" indent="0" algn="ctr" defTabSz="1066800">
            <a:lnSpc>
              <a:spcPct val="90000"/>
            </a:lnSpc>
            <a:spcBef>
              <a:spcPct val="0"/>
            </a:spcBef>
            <a:spcAft>
              <a:spcPct val="35000"/>
            </a:spcAft>
            <a:buNone/>
          </a:pPr>
          <a:r>
            <a:rPr lang="en-US" sz="2400" kern="1200" dirty="0"/>
            <a:t>26%</a:t>
          </a:r>
        </a:p>
      </dsp:txBody>
      <dsp:txXfrm>
        <a:off x="1033427" y="1655898"/>
        <a:ext cx="1667024" cy="1044029"/>
      </dsp:txXfrm>
    </dsp:sp>
    <dsp:sp modelId="{FB8C2505-B383-4F46-8011-81B7E8F29418}">
      <dsp:nvSpPr>
        <dsp:cNvPr id="0" name=""/>
        <dsp:cNvSpPr/>
      </dsp:nvSpPr>
      <dsp:spPr>
        <a:xfrm>
          <a:off x="1753873" y="581655"/>
          <a:ext cx="4620252" cy="4620252"/>
        </a:xfrm>
        <a:custGeom>
          <a:avLst/>
          <a:gdLst/>
          <a:ahLst/>
          <a:cxnLst/>
          <a:rect l="0" t="0" r="0" b="0"/>
          <a:pathLst>
            <a:path>
              <a:moveTo>
                <a:pt x="402763" y="1006803"/>
              </a:moveTo>
              <a:arcTo wR="2310126" hR="2310126" stAng="12860714" swAng="1959991"/>
            </a:path>
          </a:pathLst>
        </a:custGeom>
        <a:noFill/>
        <a:ln w="12700" cap="rnd" cmpd="sng" algn="ctr">
          <a:solidFill>
            <a:schemeClr val="accent1">
              <a:shade val="90000"/>
              <a:hueOff val="195458"/>
              <a:satOff val="-20412"/>
              <a:lumOff val="21164"/>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89177-3CAD-4A77-AB33-A87D3A10DD63}">
      <dsp:nvSpPr>
        <dsp:cNvPr id="0" name=""/>
        <dsp:cNvSpPr/>
      </dsp:nvSpPr>
      <dsp:spPr>
        <a:xfrm rot="5400000">
          <a:off x="4980195" y="-2064397"/>
          <a:ext cx="713705" cy="5023104"/>
        </a:xfrm>
        <a:prstGeom prst="round2Same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None/>
          </a:pPr>
          <a:r>
            <a:rPr lang="en-US" sz="3200" kern="1200" dirty="0"/>
            <a:t>24 hours</a:t>
          </a:r>
        </a:p>
      </dsp:txBody>
      <dsp:txXfrm rot="-5400000">
        <a:off x="2825496" y="125142"/>
        <a:ext cx="4988264" cy="644025"/>
      </dsp:txXfrm>
    </dsp:sp>
    <dsp:sp modelId="{2911C8FB-B3CE-4EF9-8F99-DA934BC9A1AA}">
      <dsp:nvSpPr>
        <dsp:cNvPr id="0" name=""/>
        <dsp:cNvSpPr/>
      </dsp:nvSpPr>
      <dsp:spPr>
        <a:xfrm>
          <a:off x="0" y="1088"/>
          <a:ext cx="2825496" cy="892131"/>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45 day permits</a:t>
          </a:r>
        </a:p>
      </dsp:txBody>
      <dsp:txXfrm>
        <a:off x="43550" y="44638"/>
        <a:ext cx="2738396" cy="805031"/>
      </dsp:txXfrm>
    </dsp:sp>
    <dsp:sp modelId="{C2D10EF5-9720-47D9-85D9-9DEC17260971}">
      <dsp:nvSpPr>
        <dsp:cNvPr id="0" name=""/>
        <dsp:cNvSpPr/>
      </dsp:nvSpPr>
      <dsp:spPr>
        <a:xfrm rot="5400000">
          <a:off x="4980195" y="-1127659"/>
          <a:ext cx="713705" cy="5023104"/>
        </a:xfrm>
        <a:prstGeom prst="round2SameRect">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None/>
          </a:pPr>
          <a:r>
            <a:rPr lang="en-US" sz="3200" kern="1200" dirty="0"/>
            <a:t>2 days</a:t>
          </a:r>
        </a:p>
      </dsp:txBody>
      <dsp:txXfrm rot="-5400000">
        <a:off x="2825496" y="1061880"/>
        <a:ext cx="4988264" cy="644025"/>
      </dsp:txXfrm>
    </dsp:sp>
    <dsp:sp modelId="{AD268050-4D59-44B8-8AD8-64DEC9E5694C}">
      <dsp:nvSpPr>
        <dsp:cNvPr id="0" name=""/>
        <dsp:cNvSpPr/>
      </dsp:nvSpPr>
      <dsp:spPr>
        <a:xfrm>
          <a:off x="0" y="937827"/>
          <a:ext cx="2825496" cy="892131"/>
        </a:xfrm>
        <a:prstGeom prst="round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Terminated license</a:t>
          </a:r>
          <a:endParaRPr lang="en-US" sz="2600" kern="1200" dirty="0"/>
        </a:p>
      </dsp:txBody>
      <dsp:txXfrm>
        <a:off x="43550" y="981377"/>
        <a:ext cx="2738396" cy="805031"/>
      </dsp:txXfrm>
    </dsp:sp>
    <dsp:sp modelId="{C88A970C-35D1-4C50-A3B7-F9F7CE863063}">
      <dsp:nvSpPr>
        <dsp:cNvPr id="0" name=""/>
        <dsp:cNvSpPr/>
      </dsp:nvSpPr>
      <dsp:spPr>
        <a:xfrm rot="5400000">
          <a:off x="4980195" y="-190921"/>
          <a:ext cx="713705" cy="5023104"/>
        </a:xfrm>
        <a:prstGeom prst="round2SameRect">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None/>
          </a:pPr>
          <a:r>
            <a:rPr lang="en-US" sz="3200" kern="1200" dirty="0"/>
            <a:t>Immediately</a:t>
          </a:r>
        </a:p>
      </dsp:txBody>
      <dsp:txXfrm rot="-5400000">
        <a:off x="2825496" y="1998618"/>
        <a:ext cx="4988264" cy="644025"/>
      </dsp:txXfrm>
    </dsp:sp>
    <dsp:sp modelId="{1F60CA52-66CD-4019-9DD2-5473CDA8E681}">
      <dsp:nvSpPr>
        <dsp:cNvPr id="0" name=""/>
        <dsp:cNvSpPr/>
      </dsp:nvSpPr>
      <dsp:spPr>
        <a:xfrm>
          <a:off x="0" y="1874565"/>
          <a:ext cx="2825496" cy="892131"/>
        </a:xfrm>
        <a:prstGeom prst="round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Change of office location</a:t>
          </a:r>
          <a:endParaRPr lang="en-US" sz="2600" kern="1200" dirty="0"/>
        </a:p>
      </dsp:txBody>
      <dsp:txXfrm>
        <a:off x="43550" y="1918115"/>
        <a:ext cx="2738396" cy="805031"/>
      </dsp:txXfrm>
    </dsp:sp>
    <dsp:sp modelId="{8439CEEB-40A0-4356-8108-6966656E0796}">
      <dsp:nvSpPr>
        <dsp:cNvPr id="0" name=""/>
        <dsp:cNvSpPr/>
      </dsp:nvSpPr>
      <dsp:spPr>
        <a:xfrm>
          <a:off x="0" y="2811303"/>
          <a:ext cx="2825496" cy="892131"/>
        </a:xfrm>
        <a:prstGeom prst="round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Change in escrow bank</a:t>
          </a:r>
          <a:endParaRPr lang="en-US" sz="2600" kern="1200" dirty="0"/>
        </a:p>
      </dsp:txBody>
      <dsp:txXfrm>
        <a:off x="43550" y="2854853"/>
        <a:ext cx="2738396" cy="805031"/>
      </dsp:txXfrm>
    </dsp:sp>
    <dsp:sp modelId="{CC1244D0-41A4-4AB0-A649-2CFCEE0E0CEA}">
      <dsp:nvSpPr>
        <dsp:cNvPr id="0" name=""/>
        <dsp:cNvSpPr/>
      </dsp:nvSpPr>
      <dsp:spPr>
        <a:xfrm>
          <a:off x="2749286" y="2958603"/>
          <a:ext cx="5099313" cy="632369"/>
        </a:xfrm>
        <a:prstGeom prst="round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l" defTabSz="1022350">
            <a:lnSpc>
              <a:spcPct val="90000"/>
            </a:lnSpc>
            <a:spcBef>
              <a:spcPct val="0"/>
            </a:spcBef>
            <a:spcAft>
              <a:spcPct val="35000"/>
            </a:spcAft>
            <a:buClrTx/>
            <a:buSzPts val="3600"/>
            <a:buFont typeface="Arial" panose="020B0604020202020204" pitchFamily="34" charset="0"/>
            <a:buNone/>
          </a:pPr>
          <a:r>
            <a:rPr lang="en-US" sz="2300" kern="1200" dirty="0"/>
            <a:t>    </a:t>
          </a:r>
          <a:r>
            <a:rPr lang="en-US" sz="3200" kern="1200" dirty="0">
              <a:solidFill>
                <a:schemeClr val="tx1"/>
              </a:solidFill>
            </a:rPr>
            <a:t>10 days</a:t>
          </a:r>
          <a:endParaRPr lang="en-US" sz="2300" kern="1200" dirty="0">
            <a:solidFill>
              <a:schemeClr val="tx1"/>
            </a:solidFill>
          </a:endParaRPr>
        </a:p>
      </dsp:txBody>
      <dsp:txXfrm>
        <a:off x="2780156" y="2989473"/>
        <a:ext cx="5037573" cy="5706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14A89-F02A-4364-9913-E569CDC6480A}">
      <dsp:nvSpPr>
        <dsp:cNvPr id="0" name=""/>
        <dsp:cNvSpPr/>
      </dsp:nvSpPr>
      <dsp:spPr>
        <a:xfrm>
          <a:off x="3398516" y="1767"/>
          <a:ext cx="1330076" cy="864550"/>
        </a:xfrm>
        <a:prstGeom prst="roundRect">
          <a:avLst/>
        </a:prstGeom>
        <a:solidFill>
          <a:schemeClr val="accent1">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Duties</a:t>
          </a:r>
        </a:p>
      </dsp:txBody>
      <dsp:txXfrm>
        <a:off x="3440720" y="43971"/>
        <a:ext cx="1245668" cy="780142"/>
      </dsp:txXfrm>
    </dsp:sp>
    <dsp:sp modelId="{3BB36C56-6952-49FB-881E-6C4C1EB54D27}">
      <dsp:nvSpPr>
        <dsp:cNvPr id="0" name=""/>
        <dsp:cNvSpPr/>
      </dsp:nvSpPr>
      <dsp:spPr>
        <a:xfrm>
          <a:off x="2334345" y="434042"/>
          <a:ext cx="3458420" cy="3458420"/>
        </a:xfrm>
        <a:custGeom>
          <a:avLst/>
          <a:gdLst/>
          <a:ahLst/>
          <a:cxnLst/>
          <a:rect l="0" t="0" r="0" b="0"/>
          <a:pathLst>
            <a:path>
              <a:moveTo>
                <a:pt x="2403409" y="136846"/>
              </a:moveTo>
              <a:arcTo wR="1729210" hR="1729210" stAng="17576855" swAng="1964186"/>
            </a:path>
          </a:pathLst>
        </a:custGeom>
        <a:noFill/>
        <a:ln w="1270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8EEFD170-3882-4D4A-A622-0F2E0B87C65D}">
      <dsp:nvSpPr>
        <dsp:cNvPr id="0" name=""/>
        <dsp:cNvSpPr/>
      </dsp:nvSpPr>
      <dsp:spPr>
        <a:xfrm>
          <a:off x="4770673" y="1196622"/>
          <a:ext cx="1874916" cy="864550"/>
        </a:xfrm>
        <a:prstGeom prst="roundRect">
          <a:avLst/>
        </a:prstGeom>
        <a:solidFill>
          <a:schemeClr val="accent1">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Supervision</a:t>
          </a:r>
        </a:p>
      </dsp:txBody>
      <dsp:txXfrm>
        <a:off x="4812877" y="1238826"/>
        <a:ext cx="1790508" cy="780142"/>
      </dsp:txXfrm>
    </dsp:sp>
    <dsp:sp modelId="{9F3C10D7-0299-4DD8-9EEA-7C5C7075D1CA}">
      <dsp:nvSpPr>
        <dsp:cNvPr id="0" name=""/>
        <dsp:cNvSpPr/>
      </dsp:nvSpPr>
      <dsp:spPr>
        <a:xfrm>
          <a:off x="2354513" y="614174"/>
          <a:ext cx="3458420" cy="3458420"/>
        </a:xfrm>
        <a:custGeom>
          <a:avLst/>
          <a:gdLst/>
          <a:ahLst/>
          <a:cxnLst/>
          <a:rect l="0" t="0" r="0" b="0"/>
          <a:pathLst>
            <a:path>
              <a:moveTo>
                <a:pt x="3436427" y="1454300"/>
              </a:moveTo>
              <a:arcTo wR="1729210" hR="1729210" stAng="21051140" swAng="1453098"/>
            </a:path>
          </a:pathLst>
        </a:custGeom>
        <a:noFill/>
        <a:ln w="1270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98D46863-498C-4F52-99D1-9CB1453628BA}">
      <dsp:nvSpPr>
        <dsp:cNvPr id="0" name=""/>
        <dsp:cNvSpPr/>
      </dsp:nvSpPr>
      <dsp:spPr>
        <a:xfrm>
          <a:off x="4467183" y="2800136"/>
          <a:ext cx="2099114" cy="864550"/>
        </a:xfrm>
        <a:prstGeom prst="roundRect">
          <a:avLst/>
        </a:prstGeom>
        <a:solidFill>
          <a:schemeClr val="accent1">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Compensation</a:t>
          </a:r>
        </a:p>
      </dsp:txBody>
      <dsp:txXfrm>
        <a:off x="4509387" y="2842340"/>
        <a:ext cx="2014706" cy="780142"/>
      </dsp:txXfrm>
    </dsp:sp>
    <dsp:sp modelId="{1388C2FF-7C6E-46E3-B8DC-B70CF0FABFDF}">
      <dsp:nvSpPr>
        <dsp:cNvPr id="0" name=""/>
        <dsp:cNvSpPr/>
      </dsp:nvSpPr>
      <dsp:spPr>
        <a:xfrm>
          <a:off x="2456689" y="445707"/>
          <a:ext cx="3458420" cy="3458420"/>
        </a:xfrm>
        <a:custGeom>
          <a:avLst/>
          <a:gdLst/>
          <a:ahLst/>
          <a:cxnLst/>
          <a:rect l="0" t="0" r="0" b="0"/>
          <a:pathLst>
            <a:path>
              <a:moveTo>
                <a:pt x="2597420" y="3224662"/>
              </a:moveTo>
              <a:arcTo wR="1729210" hR="1729210" stAng="3591717" swAng="2234881"/>
            </a:path>
          </a:pathLst>
        </a:custGeom>
        <a:noFill/>
        <a:ln w="1270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3EA8D301-3D58-4076-813F-FDCBA786DADE}">
      <dsp:nvSpPr>
        <dsp:cNvPr id="0" name=""/>
        <dsp:cNvSpPr/>
      </dsp:nvSpPr>
      <dsp:spPr>
        <a:xfrm>
          <a:off x="2133601" y="3129938"/>
          <a:ext cx="1827100" cy="864550"/>
        </a:xfrm>
        <a:prstGeom prst="roundRect">
          <a:avLst/>
        </a:prstGeom>
        <a:solidFill>
          <a:schemeClr val="accent1">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Duration</a:t>
          </a:r>
        </a:p>
      </dsp:txBody>
      <dsp:txXfrm>
        <a:off x="2175805" y="3172142"/>
        <a:ext cx="1742692" cy="780142"/>
      </dsp:txXfrm>
    </dsp:sp>
    <dsp:sp modelId="{E200AD22-D117-4EB6-8FF6-125977DE6148}">
      <dsp:nvSpPr>
        <dsp:cNvPr id="0" name=""/>
        <dsp:cNvSpPr/>
      </dsp:nvSpPr>
      <dsp:spPr>
        <a:xfrm>
          <a:off x="2334345" y="434042"/>
          <a:ext cx="3458420" cy="3458420"/>
        </a:xfrm>
        <a:custGeom>
          <a:avLst/>
          <a:gdLst/>
          <a:ahLst/>
          <a:cxnLst/>
          <a:rect l="0" t="0" r="0" b="0"/>
          <a:pathLst>
            <a:path>
              <a:moveTo>
                <a:pt x="289278" y="2686688"/>
              </a:moveTo>
              <a:arcTo wR="1729210" hR="1729210" stAng="8782692" swAng="2198338"/>
            </a:path>
          </a:pathLst>
        </a:custGeom>
        <a:noFill/>
        <a:ln w="1270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8A4E040C-BE36-4302-A3BD-F397E77EB8DA}">
      <dsp:nvSpPr>
        <dsp:cNvPr id="0" name=""/>
        <dsp:cNvSpPr/>
      </dsp:nvSpPr>
      <dsp:spPr>
        <a:xfrm>
          <a:off x="1584009" y="1196622"/>
          <a:ext cx="1669938" cy="864550"/>
        </a:xfrm>
        <a:prstGeom prst="roundRect">
          <a:avLst/>
        </a:prstGeom>
        <a:solidFill>
          <a:schemeClr val="accent1">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Termination</a:t>
          </a:r>
        </a:p>
      </dsp:txBody>
      <dsp:txXfrm>
        <a:off x="1626213" y="1238826"/>
        <a:ext cx="1585530" cy="780142"/>
      </dsp:txXfrm>
    </dsp:sp>
    <dsp:sp modelId="{8779D34B-7017-4176-BF36-A8DC1A789A2A}">
      <dsp:nvSpPr>
        <dsp:cNvPr id="0" name=""/>
        <dsp:cNvSpPr/>
      </dsp:nvSpPr>
      <dsp:spPr>
        <a:xfrm>
          <a:off x="2334345" y="434042"/>
          <a:ext cx="3458420" cy="3458420"/>
        </a:xfrm>
        <a:custGeom>
          <a:avLst/>
          <a:gdLst/>
          <a:ahLst/>
          <a:cxnLst/>
          <a:rect l="0" t="0" r="0" b="0"/>
          <a:pathLst>
            <a:path>
              <a:moveTo>
                <a:pt x="300984" y="754356"/>
              </a:moveTo>
              <a:arcTo wR="1729210" hR="1729210" stAng="12858959" swAng="1964186"/>
            </a:path>
          </a:pathLst>
        </a:custGeom>
        <a:noFill/>
        <a:ln w="1270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4F11A-576E-4425-921F-2262AF17F416}">
      <dsp:nvSpPr>
        <dsp:cNvPr id="0" name=""/>
        <dsp:cNvSpPr/>
      </dsp:nvSpPr>
      <dsp:spPr>
        <a:xfrm>
          <a:off x="579387" y="672"/>
          <a:ext cx="3046046" cy="1827627"/>
        </a:xfrm>
        <a:prstGeom prst="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Presumed to be agent of person we are working with</a:t>
          </a:r>
        </a:p>
      </dsp:txBody>
      <dsp:txXfrm>
        <a:off x="579387" y="672"/>
        <a:ext cx="3046046" cy="1827627"/>
      </dsp:txXfrm>
    </dsp:sp>
    <dsp:sp modelId="{74E40BF2-8208-42C4-B988-3BC442E481AE}">
      <dsp:nvSpPr>
        <dsp:cNvPr id="0" name=""/>
        <dsp:cNvSpPr/>
      </dsp:nvSpPr>
      <dsp:spPr>
        <a:xfrm>
          <a:off x="3930039" y="672"/>
          <a:ext cx="3046046" cy="1827627"/>
        </a:xfrm>
        <a:prstGeom prst="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Presumed to be doing Designated Agency unless policy is different</a:t>
          </a:r>
        </a:p>
      </dsp:txBody>
      <dsp:txXfrm>
        <a:off x="3930039" y="672"/>
        <a:ext cx="3046046" cy="1827627"/>
      </dsp:txXfrm>
    </dsp:sp>
    <dsp:sp modelId="{D55E9F38-573B-4DE9-BBAC-5FD68D7F6A15}">
      <dsp:nvSpPr>
        <dsp:cNvPr id="0" name=""/>
        <dsp:cNvSpPr/>
      </dsp:nvSpPr>
      <dsp:spPr>
        <a:xfrm>
          <a:off x="7280690" y="672"/>
          <a:ext cx="3046046" cy="1827627"/>
        </a:xfrm>
        <a:prstGeom prst="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Must disclose possibility of Dual Agency if company allows it</a:t>
          </a:r>
        </a:p>
      </dsp:txBody>
      <dsp:txXfrm>
        <a:off x="7280690" y="672"/>
        <a:ext cx="3046046" cy="1827627"/>
      </dsp:txXfrm>
    </dsp:sp>
    <dsp:sp modelId="{6FE15C8E-95C8-4F76-A6C2-80FF0A505966}">
      <dsp:nvSpPr>
        <dsp:cNvPr id="0" name=""/>
        <dsp:cNvSpPr/>
      </dsp:nvSpPr>
      <dsp:spPr>
        <a:xfrm>
          <a:off x="2254713" y="2132904"/>
          <a:ext cx="3046046" cy="1827627"/>
        </a:xfrm>
        <a:prstGeom prst="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No-Agency is Ministerial Acts</a:t>
          </a:r>
        </a:p>
      </dsp:txBody>
      <dsp:txXfrm>
        <a:off x="2254713" y="2132904"/>
        <a:ext cx="3046046" cy="1827627"/>
      </dsp:txXfrm>
    </dsp:sp>
    <dsp:sp modelId="{3E8BBA20-5C45-4E03-9808-2A50FC787D2A}">
      <dsp:nvSpPr>
        <dsp:cNvPr id="0" name=""/>
        <dsp:cNvSpPr/>
      </dsp:nvSpPr>
      <dsp:spPr>
        <a:xfrm>
          <a:off x="5605364" y="2132904"/>
          <a:ext cx="3046046" cy="1827627"/>
        </a:xfrm>
        <a:prstGeom prst="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Dual Agency needs written permission of both sides</a:t>
          </a:r>
        </a:p>
      </dsp:txBody>
      <dsp:txXfrm>
        <a:off x="5605364" y="2132904"/>
        <a:ext cx="3046046" cy="18276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64EF9-EDEE-4B18-BF5B-A643488870CF}">
      <dsp:nvSpPr>
        <dsp:cNvPr id="0" name=""/>
        <dsp:cNvSpPr/>
      </dsp:nvSpPr>
      <dsp:spPr>
        <a:xfrm>
          <a:off x="12535" y="0"/>
          <a:ext cx="2998462" cy="540649"/>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Designated Agency</a:t>
          </a:r>
        </a:p>
      </dsp:txBody>
      <dsp:txXfrm>
        <a:off x="12535" y="0"/>
        <a:ext cx="2998462" cy="540649"/>
      </dsp:txXfrm>
    </dsp:sp>
    <dsp:sp modelId="{63D3BABD-3EF6-46BC-9667-F7070E026EA2}">
      <dsp:nvSpPr>
        <dsp:cNvPr id="0" name=""/>
        <dsp:cNvSpPr/>
      </dsp:nvSpPr>
      <dsp:spPr>
        <a:xfrm>
          <a:off x="12535" y="540649"/>
          <a:ext cx="2998462" cy="2605083"/>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a:t>When</a:t>
          </a:r>
        </a:p>
        <a:p>
          <a:pPr marL="228600" lvl="1" indent="-228600" algn="l" defTabSz="889000">
            <a:lnSpc>
              <a:spcPct val="90000"/>
            </a:lnSpc>
            <a:spcBef>
              <a:spcPct val="0"/>
            </a:spcBef>
            <a:spcAft>
              <a:spcPct val="15000"/>
            </a:spcAft>
            <a:buFont typeface="+mj-lt"/>
            <a:buAutoNum type="arabicPeriod"/>
          </a:pPr>
          <a:r>
            <a:rPr lang="en-US" sz="2000" kern="1200" dirty="0"/>
            <a:t>Why </a:t>
          </a:r>
        </a:p>
        <a:p>
          <a:pPr marL="228600" lvl="1" indent="-228600" algn="l" defTabSz="889000">
            <a:lnSpc>
              <a:spcPct val="90000"/>
            </a:lnSpc>
            <a:spcBef>
              <a:spcPct val="0"/>
            </a:spcBef>
            <a:spcAft>
              <a:spcPct val="15000"/>
            </a:spcAft>
            <a:buFont typeface="+mj-lt"/>
            <a:buAutoNum type="arabicPeriod"/>
          </a:pPr>
          <a:r>
            <a:rPr lang="en-US" sz="2000" kern="1200" dirty="0"/>
            <a:t>Forms</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None/>
          </a:pPr>
          <a:r>
            <a:rPr lang="en-US" sz="2000" kern="1200" dirty="0"/>
            <a:t>Agent of seller at</a:t>
          </a:r>
        </a:p>
        <a:p>
          <a:pPr marL="228600" lvl="1" indent="-228600" algn="l" defTabSz="889000">
            <a:lnSpc>
              <a:spcPct val="90000"/>
            </a:lnSpc>
            <a:spcBef>
              <a:spcPct val="0"/>
            </a:spcBef>
            <a:spcAft>
              <a:spcPct val="15000"/>
            </a:spcAft>
            <a:buNone/>
          </a:pPr>
          <a:r>
            <a:rPr lang="en-US" sz="2000" kern="1200" dirty="0"/>
            <a:t>counseling – confidential</a:t>
          </a:r>
        </a:p>
        <a:p>
          <a:pPr marL="228600" lvl="1" indent="-228600" algn="l" defTabSz="889000">
            <a:lnSpc>
              <a:spcPct val="90000"/>
            </a:lnSpc>
            <a:spcBef>
              <a:spcPct val="0"/>
            </a:spcBef>
            <a:spcAft>
              <a:spcPct val="15000"/>
            </a:spcAft>
            <a:buNone/>
          </a:pPr>
          <a:r>
            <a:rPr lang="en-US" sz="2000" kern="1200" dirty="0"/>
            <a:t>info </a:t>
          </a:r>
        </a:p>
        <a:p>
          <a:pPr marL="171450" lvl="1" indent="-171450" algn="l" defTabSz="755650">
            <a:lnSpc>
              <a:spcPct val="90000"/>
            </a:lnSpc>
            <a:spcBef>
              <a:spcPct val="0"/>
            </a:spcBef>
            <a:spcAft>
              <a:spcPct val="15000"/>
            </a:spcAft>
            <a:buChar char="•"/>
          </a:pPr>
          <a:endParaRPr lang="en-US" sz="1700" kern="1200" dirty="0"/>
        </a:p>
      </dsp:txBody>
      <dsp:txXfrm>
        <a:off x="12535" y="540649"/>
        <a:ext cx="2998462" cy="2605083"/>
      </dsp:txXfrm>
    </dsp:sp>
    <dsp:sp modelId="{506CCDDA-1467-4B54-96F4-330C191B0FE9}">
      <dsp:nvSpPr>
        <dsp:cNvPr id="0" name=""/>
        <dsp:cNvSpPr/>
      </dsp:nvSpPr>
      <dsp:spPr>
        <a:xfrm>
          <a:off x="3446194" y="-42508"/>
          <a:ext cx="3112264" cy="540649"/>
        </a:xfrm>
        <a:prstGeom prst="rect">
          <a:avLst/>
        </a:prstGeom>
        <a:solidFill>
          <a:schemeClr val="accent5">
            <a:hueOff val="1596505"/>
            <a:satOff val="-1531"/>
            <a:lumOff val="-10098"/>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No-Agency </a:t>
          </a:r>
        </a:p>
      </dsp:txBody>
      <dsp:txXfrm>
        <a:off x="3446194" y="-42508"/>
        <a:ext cx="3112264" cy="540649"/>
      </dsp:txXfrm>
    </dsp:sp>
    <dsp:sp modelId="{C302E970-9F7E-4C35-B82D-3AC53D00DFEF}">
      <dsp:nvSpPr>
        <dsp:cNvPr id="0" name=""/>
        <dsp:cNvSpPr/>
      </dsp:nvSpPr>
      <dsp:spPr>
        <a:xfrm>
          <a:off x="3430782" y="498141"/>
          <a:ext cx="3143089" cy="2690099"/>
        </a:xfrm>
        <a:prstGeom prst="rect">
          <a:avLst/>
        </a:prstGeom>
        <a:solidFill>
          <a:schemeClr val="accent5">
            <a:tint val="40000"/>
            <a:alpha val="90000"/>
            <a:hueOff val="1303399"/>
            <a:satOff val="-8366"/>
            <a:lumOff val="-21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a:t>When</a:t>
          </a:r>
        </a:p>
        <a:p>
          <a:pPr marL="228600" lvl="1" indent="-228600" algn="l" defTabSz="889000">
            <a:lnSpc>
              <a:spcPct val="90000"/>
            </a:lnSpc>
            <a:spcBef>
              <a:spcPct val="0"/>
            </a:spcBef>
            <a:spcAft>
              <a:spcPct val="15000"/>
            </a:spcAft>
            <a:buFont typeface="+mj-lt"/>
            <a:buAutoNum type="arabicPeriod"/>
          </a:pPr>
          <a:r>
            <a:rPr lang="en-US" sz="2000" kern="1200" dirty="0"/>
            <a:t>Agent selling or renting their own property</a:t>
          </a:r>
        </a:p>
        <a:p>
          <a:pPr marL="228600" lvl="1" indent="-228600" algn="l" defTabSz="889000">
            <a:lnSpc>
              <a:spcPct val="90000"/>
            </a:lnSpc>
            <a:spcBef>
              <a:spcPct val="0"/>
            </a:spcBef>
            <a:spcAft>
              <a:spcPct val="15000"/>
            </a:spcAft>
            <a:buFont typeface="+mj-lt"/>
            <a:buAutoNum type="arabicPeriod"/>
          </a:pPr>
          <a:r>
            <a:rPr lang="en-US" sz="2000" kern="1200" dirty="0"/>
            <a:t>Why</a:t>
          </a:r>
        </a:p>
        <a:p>
          <a:pPr marL="228600" lvl="1" indent="-228600" algn="l" defTabSz="889000">
            <a:lnSpc>
              <a:spcPct val="90000"/>
            </a:lnSpc>
            <a:spcBef>
              <a:spcPct val="0"/>
            </a:spcBef>
            <a:spcAft>
              <a:spcPct val="15000"/>
            </a:spcAft>
            <a:buFont typeface="+mj-lt"/>
            <a:buAutoNum type="arabicPeriod"/>
          </a:pPr>
          <a:r>
            <a:rPr lang="en-US" sz="2000" kern="1200" dirty="0"/>
            <a:t>Forms</a:t>
          </a:r>
        </a:p>
        <a:p>
          <a:pPr marL="228600" lvl="1" indent="-228600" algn="l" defTabSz="889000">
            <a:lnSpc>
              <a:spcPct val="90000"/>
            </a:lnSpc>
            <a:spcBef>
              <a:spcPct val="0"/>
            </a:spcBef>
            <a:spcAft>
              <a:spcPct val="15000"/>
            </a:spcAft>
            <a:buFont typeface="+mj-lt"/>
            <a:buNone/>
          </a:pPr>
          <a:endParaRPr lang="en-US" sz="2000" kern="1200" dirty="0"/>
        </a:p>
        <a:p>
          <a:pPr marL="228600" lvl="1" indent="-228600" algn="l" defTabSz="889000">
            <a:lnSpc>
              <a:spcPct val="90000"/>
            </a:lnSpc>
            <a:spcBef>
              <a:spcPct val="0"/>
            </a:spcBef>
            <a:spcAft>
              <a:spcPct val="15000"/>
            </a:spcAft>
            <a:buFont typeface="+mj-lt"/>
            <a:buNone/>
          </a:pPr>
          <a:r>
            <a:rPr lang="en-US" sz="2000" kern="1200" dirty="0"/>
            <a:t>Not the same as Dual</a:t>
          </a:r>
        </a:p>
        <a:p>
          <a:pPr marL="228600" lvl="1" indent="-228600" algn="l" defTabSz="889000">
            <a:lnSpc>
              <a:spcPct val="90000"/>
            </a:lnSpc>
            <a:spcBef>
              <a:spcPct val="0"/>
            </a:spcBef>
            <a:spcAft>
              <a:spcPct val="15000"/>
            </a:spcAft>
            <a:buFont typeface="+mj-lt"/>
            <a:buNone/>
          </a:pPr>
          <a:r>
            <a:rPr lang="en-US" sz="2000" kern="1200" dirty="0"/>
            <a:t>Agency – different duties  </a:t>
          </a:r>
        </a:p>
      </dsp:txBody>
      <dsp:txXfrm>
        <a:off x="3430782" y="498141"/>
        <a:ext cx="3143089" cy="2690099"/>
      </dsp:txXfrm>
    </dsp:sp>
    <dsp:sp modelId="{7C6DE836-4A5E-4B19-BE5B-F13D011BAE84}">
      <dsp:nvSpPr>
        <dsp:cNvPr id="0" name=""/>
        <dsp:cNvSpPr/>
      </dsp:nvSpPr>
      <dsp:spPr>
        <a:xfrm>
          <a:off x="6993656" y="0"/>
          <a:ext cx="2998462" cy="540649"/>
        </a:xfrm>
        <a:prstGeom prst="rect">
          <a:avLst/>
        </a:prstGeom>
        <a:solidFill>
          <a:schemeClr val="accent5">
            <a:hueOff val="3193009"/>
            <a:satOff val="-3062"/>
            <a:lumOff val="-20195"/>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Dual Agency</a:t>
          </a:r>
        </a:p>
      </dsp:txBody>
      <dsp:txXfrm>
        <a:off x="6993656" y="0"/>
        <a:ext cx="2998462" cy="540649"/>
      </dsp:txXfrm>
    </dsp:sp>
    <dsp:sp modelId="{4BE5526E-6A15-46A9-9688-21FFA3E2120E}">
      <dsp:nvSpPr>
        <dsp:cNvPr id="0" name=""/>
        <dsp:cNvSpPr/>
      </dsp:nvSpPr>
      <dsp:spPr>
        <a:xfrm>
          <a:off x="6993656" y="540649"/>
          <a:ext cx="2998462" cy="2605083"/>
        </a:xfrm>
        <a:prstGeom prst="rect">
          <a:avLst/>
        </a:prstGeom>
        <a:solidFill>
          <a:schemeClr val="accent5">
            <a:tint val="40000"/>
            <a:alpha val="90000"/>
            <a:hueOff val="2606798"/>
            <a:satOff val="-16733"/>
            <a:lumOff val="-423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a:t>Permission from seller at time of listing</a:t>
          </a:r>
        </a:p>
        <a:p>
          <a:pPr marL="228600" lvl="1" indent="-228600" algn="l" defTabSz="889000">
            <a:lnSpc>
              <a:spcPct val="90000"/>
            </a:lnSpc>
            <a:spcBef>
              <a:spcPct val="0"/>
            </a:spcBef>
            <a:spcAft>
              <a:spcPct val="15000"/>
            </a:spcAft>
            <a:buFont typeface="+mj-lt"/>
            <a:buAutoNum type="arabicPeriod"/>
          </a:pPr>
          <a:r>
            <a:rPr lang="en-US" sz="2000" kern="1200" dirty="0"/>
            <a:t>Permission from buyer prior to showing</a:t>
          </a:r>
        </a:p>
        <a:p>
          <a:pPr marL="228600" lvl="1" indent="-228600" algn="l" defTabSz="889000">
            <a:lnSpc>
              <a:spcPct val="90000"/>
            </a:lnSpc>
            <a:spcBef>
              <a:spcPct val="0"/>
            </a:spcBef>
            <a:spcAft>
              <a:spcPct val="15000"/>
            </a:spcAft>
            <a:buFont typeface="+mj-lt"/>
            <a:buAutoNum type="arabicPeriod"/>
          </a:pPr>
          <a:r>
            <a:rPr lang="en-US" sz="2000" kern="1200" dirty="0"/>
            <a:t>Confirmation from both at time of contract</a:t>
          </a:r>
        </a:p>
      </dsp:txBody>
      <dsp:txXfrm>
        <a:off x="6993656" y="540649"/>
        <a:ext cx="2998462" cy="26050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46D1A-0B98-4AFA-B0E5-4549084636D9}">
      <dsp:nvSpPr>
        <dsp:cNvPr id="0" name=""/>
        <dsp:cNvSpPr/>
      </dsp:nvSpPr>
      <dsp:spPr>
        <a:xfrm>
          <a:off x="0" y="-60181"/>
          <a:ext cx="2207570" cy="5128632"/>
        </a:xfrm>
        <a:prstGeom prst="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2111" tIns="330200" rIns="172111" bIns="330200" numCol="1" spcCol="1270" anchor="t" anchorCtr="0">
          <a:noAutofit/>
        </a:bodyPr>
        <a:lstStyle/>
        <a:p>
          <a:pPr marL="0" lvl="0" indent="0" algn="l" defTabSz="1066800">
            <a:lnSpc>
              <a:spcPct val="90000"/>
            </a:lnSpc>
            <a:spcBef>
              <a:spcPct val="0"/>
            </a:spcBef>
            <a:spcAft>
              <a:spcPct val="35000"/>
            </a:spcAft>
            <a:buNone/>
          </a:pPr>
          <a:r>
            <a:rPr lang="en-US" sz="2400" kern="1200" dirty="0"/>
            <a:t>Work for Hire Agreement                       </a:t>
          </a:r>
          <a:r>
            <a:rPr lang="en-US" sz="2000" kern="1200" dirty="0"/>
            <a:t>	</a:t>
          </a:r>
        </a:p>
        <a:p>
          <a:pPr marL="0" lvl="0" indent="0" algn="l" defTabSz="1066800">
            <a:lnSpc>
              <a:spcPct val="90000"/>
            </a:lnSpc>
            <a:spcBef>
              <a:spcPct val="0"/>
            </a:spcBef>
            <a:spcAft>
              <a:spcPct val="35000"/>
            </a:spcAft>
            <a:buNone/>
          </a:pPr>
          <a:r>
            <a:rPr lang="en-US" sz="2000" kern="1200" dirty="0"/>
            <a:t>Brokerage Owns Photos </a:t>
          </a:r>
        </a:p>
      </dsp:txBody>
      <dsp:txXfrm>
        <a:off x="0" y="1888699"/>
        <a:ext cx="2207570" cy="3077179"/>
      </dsp:txXfrm>
    </dsp:sp>
    <dsp:sp modelId="{EFD6F0C6-7945-4552-8DBB-DEFF74D93673}">
      <dsp:nvSpPr>
        <dsp:cNvPr id="0" name=""/>
        <dsp:cNvSpPr/>
      </dsp:nvSpPr>
      <dsp:spPr>
        <a:xfrm>
          <a:off x="668391" y="368466"/>
          <a:ext cx="927179" cy="927179"/>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287" tIns="12700" rIns="72287"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endParaRPr lang="en-US" sz="4700" kern="1200" dirty="0"/>
        </a:p>
      </dsp:txBody>
      <dsp:txXfrm>
        <a:off x="804173" y="504248"/>
        <a:ext cx="655615" cy="655615"/>
      </dsp:txXfrm>
    </dsp:sp>
    <dsp:sp modelId="{3C4ADB6C-08D8-4B26-996E-FD0986256667}">
      <dsp:nvSpPr>
        <dsp:cNvPr id="0" name=""/>
        <dsp:cNvSpPr/>
      </dsp:nvSpPr>
      <dsp:spPr>
        <a:xfrm>
          <a:off x="18786" y="5006830"/>
          <a:ext cx="2207570" cy="1440"/>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DEF46A70-24B9-4C57-B2D0-6FDD9ABDBD26}">
      <dsp:nvSpPr>
        <dsp:cNvPr id="0" name=""/>
        <dsp:cNvSpPr/>
      </dsp:nvSpPr>
      <dsp:spPr>
        <a:xfrm>
          <a:off x="2428327" y="-60181"/>
          <a:ext cx="2207570" cy="5128632"/>
        </a:xfrm>
        <a:prstGeom prst="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2111" tIns="330200" rIns="172111" bIns="330200" numCol="1" spcCol="1270" anchor="t" anchorCtr="0">
          <a:noAutofit/>
        </a:bodyPr>
        <a:lstStyle/>
        <a:p>
          <a:pPr marL="0" lvl="0" indent="0" algn="l" defTabSz="1066800">
            <a:lnSpc>
              <a:spcPct val="90000"/>
            </a:lnSpc>
            <a:spcBef>
              <a:spcPct val="0"/>
            </a:spcBef>
            <a:spcAft>
              <a:spcPct val="35000"/>
            </a:spcAft>
            <a:buNone/>
          </a:pPr>
          <a:r>
            <a:rPr lang="en-US" sz="2400" kern="1200" dirty="0"/>
            <a:t>Assignment Agreement</a:t>
          </a:r>
        </a:p>
        <a:p>
          <a:pPr marL="0" lvl="0" indent="0" algn="l" defTabSz="1066800">
            <a:lnSpc>
              <a:spcPct val="90000"/>
            </a:lnSpc>
            <a:spcBef>
              <a:spcPct val="0"/>
            </a:spcBef>
            <a:spcAft>
              <a:spcPct val="35000"/>
            </a:spcAft>
            <a:buNone/>
          </a:pPr>
          <a:r>
            <a:rPr lang="en-US" sz="2000" kern="1200" dirty="0"/>
            <a:t>Photographer Owns </a:t>
          </a:r>
        </a:p>
        <a:p>
          <a:pPr marL="0" lvl="0" indent="0" algn="l" defTabSz="1066800">
            <a:lnSpc>
              <a:spcPct val="90000"/>
            </a:lnSpc>
            <a:spcBef>
              <a:spcPct val="0"/>
            </a:spcBef>
            <a:spcAft>
              <a:spcPct val="35000"/>
            </a:spcAft>
            <a:buNone/>
          </a:pPr>
          <a:r>
            <a:rPr lang="en-US" sz="2000" kern="1200" dirty="0"/>
            <a:t>Assigns right, title and interest to brokerage</a:t>
          </a:r>
        </a:p>
        <a:p>
          <a:pPr marL="0" lvl="0" indent="0" algn="l" defTabSz="1066800">
            <a:lnSpc>
              <a:spcPct val="90000"/>
            </a:lnSpc>
            <a:spcBef>
              <a:spcPct val="0"/>
            </a:spcBef>
            <a:spcAft>
              <a:spcPct val="35000"/>
            </a:spcAft>
            <a:buNone/>
          </a:pPr>
          <a:endParaRPr lang="en-US" sz="2000" kern="1200" dirty="0"/>
        </a:p>
        <a:p>
          <a:pPr marL="0" lvl="0" indent="0" algn="l" defTabSz="1066800">
            <a:lnSpc>
              <a:spcPct val="90000"/>
            </a:lnSpc>
            <a:spcBef>
              <a:spcPct val="0"/>
            </a:spcBef>
            <a:spcAft>
              <a:spcPct val="35000"/>
            </a:spcAft>
            <a:buNone/>
          </a:pPr>
          <a:endParaRPr lang="en-US" sz="2000" kern="1200" dirty="0"/>
        </a:p>
        <a:p>
          <a:pPr marL="0" lvl="0" indent="0" algn="l" defTabSz="1066800">
            <a:lnSpc>
              <a:spcPct val="90000"/>
            </a:lnSpc>
            <a:spcBef>
              <a:spcPct val="0"/>
            </a:spcBef>
            <a:spcAft>
              <a:spcPct val="35000"/>
            </a:spcAft>
            <a:buNone/>
          </a:pPr>
          <a:endParaRPr lang="en-US" sz="2000" kern="1200" dirty="0"/>
        </a:p>
        <a:p>
          <a:pPr marL="0" lvl="0" indent="0" algn="l" defTabSz="1066800">
            <a:lnSpc>
              <a:spcPct val="90000"/>
            </a:lnSpc>
            <a:spcBef>
              <a:spcPct val="0"/>
            </a:spcBef>
            <a:spcAft>
              <a:spcPct val="35000"/>
            </a:spcAft>
            <a:buNone/>
          </a:pPr>
          <a:endParaRPr lang="en-US" sz="2000" kern="1200" dirty="0"/>
        </a:p>
      </dsp:txBody>
      <dsp:txXfrm>
        <a:off x="2428327" y="1888699"/>
        <a:ext cx="2207570" cy="3077179"/>
      </dsp:txXfrm>
    </dsp:sp>
    <dsp:sp modelId="{8F9CBFCF-9335-4CF5-B606-F56A22192EDD}">
      <dsp:nvSpPr>
        <dsp:cNvPr id="0" name=""/>
        <dsp:cNvSpPr/>
      </dsp:nvSpPr>
      <dsp:spPr>
        <a:xfrm>
          <a:off x="3096718" y="368466"/>
          <a:ext cx="927179" cy="927179"/>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287" tIns="12700" rIns="72287" bIns="12700" numCol="1" spcCol="1270" anchor="ctr" anchorCtr="0">
          <a:noAutofit/>
        </a:bodyPr>
        <a:lstStyle/>
        <a:p>
          <a:pPr marL="0" lvl="0" indent="0" algn="ctr" defTabSz="2089150">
            <a:lnSpc>
              <a:spcPct val="90000"/>
            </a:lnSpc>
            <a:spcBef>
              <a:spcPct val="0"/>
            </a:spcBef>
            <a:spcAft>
              <a:spcPct val="35000"/>
            </a:spcAft>
            <a:buNone/>
          </a:pPr>
          <a:r>
            <a:rPr lang="en-US" sz="4700" kern="1200"/>
            <a:t>2</a:t>
          </a:r>
        </a:p>
      </dsp:txBody>
      <dsp:txXfrm>
        <a:off x="3232500" y="504248"/>
        <a:ext cx="655615" cy="655615"/>
      </dsp:txXfrm>
    </dsp:sp>
    <dsp:sp modelId="{F886407E-73A0-420A-827D-100270A930C3}">
      <dsp:nvSpPr>
        <dsp:cNvPr id="0" name=""/>
        <dsp:cNvSpPr/>
      </dsp:nvSpPr>
      <dsp:spPr>
        <a:xfrm>
          <a:off x="2429806" y="5006830"/>
          <a:ext cx="2056528" cy="1440"/>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473BFB7A-810B-431F-BA5E-6D254D7A6972}">
      <dsp:nvSpPr>
        <dsp:cNvPr id="0" name=""/>
        <dsp:cNvSpPr/>
      </dsp:nvSpPr>
      <dsp:spPr>
        <a:xfrm>
          <a:off x="4811753" y="-60181"/>
          <a:ext cx="2207570" cy="5128632"/>
        </a:xfrm>
        <a:prstGeom prst="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2111" tIns="330200" rIns="172111" bIns="330200" numCol="1" spcCol="1270" anchor="t" anchorCtr="0">
          <a:noAutofit/>
        </a:bodyPr>
        <a:lstStyle/>
        <a:p>
          <a:pPr marL="0" lvl="0" indent="0" algn="l" defTabSz="1066800">
            <a:lnSpc>
              <a:spcPct val="90000"/>
            </a:lnSpc>
            <a:spcBef>
              <a:spcPct val="0"/>
            </a:spcBef>
            <a:spcAft>
              <a:spcPct val="35000"/>
            </a:spcAft>
            <a:buNone/>
          </a:pPr>
          <a:r>
            <a:rPr lang="en-US" sz="2400" kern="1200" dirty="0"/>
            <a:t>Exclusive License    Agreement</a:t>
          </a:r>
        </a:p>
        <a:p>
          <a:pPr marL="0" lvl="0" indent="0" algn="l" defTabSz="1066800">
            <a:lnSpc>
              <a:spcPct val="90000"/>
            </a:lnSpc>
            <a:spcBef>
              <a:spcPct val="0"/>
            </a:spcBef>
            <a:spcAft>
              <a:spcPct val="35000"/>
            </a:spcAft>
            <a:buNone/>
          </a:pPr>
          <a:r>
            <a:rPr lang="en-US" sz="2000" kern="1200" dirty="0"/>
            <a:t>Photographer Owns  </a:t>
          </a:r>
        </a:p>
        <a:p>
          <a:pPr marL="0" lvl="0" indent="0" algn="l" defTabSz="1066800">
            <a:lnSpc>
              <a:spcPct val="90000"/>
            </a:lnSpc>
            <a:spcBef>
              <a:spcPct val="0"/>
            </a:spcBef>
            <a:spcAft>
              <a:spcPct val="35000"/>
            </a:spcAft>
            <a:buNone/>
          </a:pPr>
          <a:r>
            <a:rPr lang="en-US" sz="2000" kern="1200" dirty="0"/>
            <a:t>Grants specific use license (for sale- sold, agent marketing, etc.)</a:t>
          </a:r>
        </a:p>
        <a:p>
          <a:pPr marL="0" lvl="0" indent="0" algn="l" defTabSz="1066800">
            <a:lnSpc>
              <a:spcPct val="90000"/>
            </a:lnSpc>
            <a:spcBef>
              <a:spcPct val="0"/>
            </a:spcBef>
            <a:spcAft>
              <a:spcPct val="35000"/>
            </a:spcAft>
            <a:buNone/>
          </a:pPr>
          <a:endParaRPr lang="en-US" sz="2000" kern="1200" dirty="0"/>
        </a:p>
        <a:p>
          <a:pPr marL="0" lvl="0" indent="0" algn="l" defTabSz="1066800">
            <a:lnSpc>
              <a:spcPct val="90000"/>
            </a:lnSpc>
            <a:spcBef>
              <a:spcPct val="0"/>
            </a:spcBef>
            <a:spcAft>
              <a:spcPct val="35000"/>
            </a:spcAft>
            <a:buNone/>
          </a:pPr>
          <a:endParaRPr lang="en-US" sz="1100" kern="1200" dirty="0"/>
        </a:p>
        <a:p>
          <a:pPr marL="0" lvl="0" indent="0" algn="l" defTabSz="1066800">
            <a:lnSpc>
              <a:spcPct val="90000"/>
            </a:lnSpc>
            <a:spcBef>
              <a:spcPct val="0"/>
            </a:spcBef>
            <a:spcAft>
              <a:spcPct val="35000"/>
            </a:spcAft>
            <a:buNone/>
          </a:pPr>
          <a:endParaRPr lang="en-US" sz="1100" kern="1200" dirty="0"/>
        </a:p>
      </dsp:txBody>
      <dsp:txXfrm>
        <a:off x="4811753" y="1888699"/>
        <a:ext cx="2207570" cy="3077179"/>
      </dsp:txXfrm>
    </dsp:sp>
    <dsp:sp modelId="{57646BC9-DD45-4210-81B8-50B1FC104487}">
      <dsp:nvSpPr>
        <dsp:cNvPr id="0" name=""/>
        <dsp:cNvSpPr/>
      </dsp:nvSpPr>
      <dsp:spPr>
        <a:xfrm>
          <a:off x="5506252" y="372045"/>
          <a:ext cx="927179" cy="927179"/>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287" tIns="12700" rIns="72287" bIns="12700" numCol="1" spcCol="1270" anchor="ctr" anchorCtr="0">
          <a:noAutofit/>
        </a:bodyPr>
        <a:lstStyle/>
        <a:p>
          <a:pPr marL="0" lvl="0" indent="0" algn="ctr" defTabSz="2089150">
            <a:lnSpc>
              <a:spcPct val="90000"/>
            </a:lnSpc>
            <a:spcBef>
              <a:spcPct val="0"/>
            </a:spcBef>
            <a:spcAft>
              <a:spcPct val="35000"/>
            </a:spcAft>
            <a:buNone/>
          </a:pPr>
          <a:r>
            <a:rPr lang="en-US" sz="4700" kern="1200"/>
            <a:t>3</a:t>
          </a:r>
          <a:endParaRPr lang="en-US" sz="4700" kern="1200" dirty="0"/>
        </a:p>
      </dsp:txBody>
      <dsp:txXfrm>
        <a:off x="5642034" y="507827"/>
        <a:ext cx="655615" cy="655615"/>
      </dsp:txXfrm>
    </dsp:sp>
    <dsp:sp modelId="{CC0E8F7B-9321-4282-9B23-D3307AD7968D}">
      <dsp:nvSpPr>
        <dsp:cNvPr id="0" name=""/>
        <dsp:cNvSpPr/>
      </dsp:nvSpPr>
      <dsp:spPr>
        <a:xfrm>
          <a:off x="4856655" y="5008198"/>
          <a:ext cx="2207570" cy="72"/>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A648B-D14B-4BAD-B226-DF8F75A52D5E}">
      <dsp:nvSpPr>
        <dsp:cNvPr id="0" name=""/>
        <dsp:cNvSpPr/>
      </dsp:nvSpPr>
      <dsp:spPr>
        <a:xfrm>
          <a:off x="1402474" y="413"/>
          <a:ext cx="5609896" cy="2285584"/>
        </a:xfrm>
        <a:prstGeom prst="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848" tIns="580538" rIns="108848" bIns="580538" numCol="1" spcCol="1270" anchor="ctr" anchorCtr="0">
          <a:noAutofit/>
        </a:bodyPr>
        <a:lstStyle/>
        <a:p>
          <a:pPr marL="0" lvl="0" indent="0" algn="l" defTabSz="889000">
            <a:lnSpc>
              <a:spcPct val="90000"/>
            </a:lnSpc>
            <a:spcBef>
              <a:spcPct val="0"/>
            </a:spcBef>
            <a:spcAft>
              <a:spcPct val="35000"/>
            </a:spcAft>
            <a:buNone/>
          </a:pPr>
          <a:r>
            <a:rPr lang="en-US" sz="2000" kern="1200" dirty="0"/>
            <a:t>Appraisal package – bring with or send before</a:t>
          </a:r>
        </a:p>
        <a:p>
          <a:pPr marL="0" lvl="0" indent="0" algn="l" defTabSz="889000">
            <a:lnSpc>
              <a:spcPct val="90000"/>
            </a:lnSpc>
            <a:spcBef>
              <a:spcPct val="0"/>
            </a:spcBef>
            <a:spcAft>
              <a:spcPct val="35000"/>
            </a:spcAft>
            <a:buFont typeface="Arial" panose="020B0604020202020204" pitchFamily="34" charset="0"/>
            <a:buNone/>
          </a:pPr>
          <a:r>
            <a:rPr lang="en-US" sz="2000" kern="1200" dirty="0"/>
            <a:t>- comps used		-  sales contract</a:t>
          </a:r>
        </a:p>
        <a:p>
          <a:pPr marL="0" lvl="0" indent="0" algn="l" defTabSz="889000">
            <a:lnSpc>
              <a:spcPct val="90000"/>
            </a:lnSpc>
            <a:spcBef>
              <a:spcPct val="0"/>
            </a:spcBef>
            <a:spcAft>
              <a:spcPct val="35000"/>
            </a:spcAft>
            <a:buFont typeface="Arial" panose="020B0604020202020204" pitchFamily="34" charset="0"/>
            <a:buNone/>
          </a:pPr>
          <a:r>
            <a:rPr lang="en-US" sz="2000" kern="1200" dirty="0"/>
            <a:t>- comps not used	-  school info</a:t>
          </a:r>
        </a:p>
        <a:p>
          <a:pPr marL="0" lvl="0" indent="0" algn="l" defTabSz="889000">
            <a:lnSpc>
              <a:spcPct val="90000"/>
            </a:lnSpc>
            <a:spcBef>
              <a:spcPct val="0"/>
            </a:spcBef>
            <a:spcAft>
              <a:spcPct val="35000"/>
            </a:spcAft>
            <a:buFont typeface="Arial" panose="020B0604020202020204" pitchFamily="34" charset="0"/>
            <a:buNone/>
          </a:pPr>
          <a:r>
            <a:rPr lang="en-US" sz="2000" kern="1200" dirty="0"/>
            <a:t>- improvements 		-  floor plans, plat maps </a:t>
          </a:r>
        </a:p>
      </dsp:txBody>
      <dsp:txXfrm>
        <a:off x="1402474" y="413"/>
        <a:ext cx="5609896" cy="2285584"/>
      </dsp:txXfrm>
    </dsp:sp>
    <dsp:sp modelId="{7F69BC5D-53AA-4658-8B4B-9225687898C1}">
      <dsp:nvSpPr>
        <dsp:cNvPr id="0" name=""/>
        <dsp:cNvSpPr/>
      </dsp:nvSpPr>
      <dsp:spPr>
        <a:xfrm>
          <a:off x="0" y="413"/>
          <a:ext cx="1402474" cy="2285584"/>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4214" tIns="225765" rIns="74214" bIns="225765" numCol="1" spcCol="1270" anchor="ctr" anchorCtr="0">
          <a:noAutofit/>
        </a:bodyPr>
        <a:lstStyle/>
        <a:p>
          <a:pPr marL="0" lvl="0" indent="0" algn="ctr" defTabSz="1066800">
            <a:lnSpc>
              <a:spcPct val="90000"/>
            </a:lnSpc>
            <a:spcBef>
              <a:spcPct val="0"/>
            </a:spcBef>
            <a:spcAft>
              <a:spcPct val="35000"/>
            </a:spcAft>
            <a:buNone/>
          </a:pPr>
          <a:r>
            <a:rPr lang="en-US" sz="2400" kern="1200"/>
            <a:t>Listing Agent meets appraiser</a:t>
          </a:r>
        </a:p>
      </dsp:txBody>
      <dsp:txXfrm>
        <a:off x="0" y="413"/>
        <a:ext cx="1402474" cy="2285584"/>
      </dsp:txXfrm>
    </dsp:sp>
    <dsp:sp modelId="{4ADE3C77-CF54-4E48-9AA0-5A143A78032F}">
      <dsp:nvSpPr>
        <dsp:cNvPr id="0" name=""/>
        <dsp:cNvSpPr/>
      </dsp:nvSpPr>
      <dsp:spPr>
        <a:xfrm>
          <a:off x="1402474" y="2423133"/>
          <a:ext cx="5609896" cy="2285584"/>
        </a:xfrm>
        <a:prstGeom prst="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848" tIns="580538" rIns="108848" bIns="580538" numCol="1" spcCol="1270" anchor="ctr" anchorCtr="0">
          <a:noAutofit/>
        </a:bodyPr>
        <a:lstStyle/>
        <a:p>
          <a:pPr marL="0" lvl="0" indent="0" algn="l" defTabSz="844550">
            <a:lnSpc>
              <a:spcPct val="90000"/>
            </a:lnSpc>
            <a:spcBef>
              <a:spcPct val="0"/>
            </a:spcBef>
            <a:spcAft>
              <a:spcPct val="35000"/>
            </a:spcAft>
            <a:buNone/>
          </a:pPr>
          <a:r>
            <a:rPr lang="en-US" sz="1900" kern="1200" dirty="0"/>
            <a:t>Unless seller is allowing inspector and buyer only</a:t>
          </a:r>
        </a:p>
        <a:p>
          <a:pPr marL="0" lvl="0" indent="0" algn="l" defTabSz="844550">
            <a:lnSpc>
              <a:spcPct val="90000"/>
            </a:lnSpc>
            <a:spcBef>
              <a:spcPct val="0"/>
            </a:spcBef>
            <a:spcAft>
              <a:spcPct val="35000"/>
            </a:spcAft>
            <a:buNone/>
          </a:pPr>
          <a:r>
            <a:rPr lang="en-US" sz="1900" kern="1200" dirty="0"/>
            <a:t>-  Do not follow		-  Do not point out anything</a:t>
          </a:r>
        </a:p>
        <a:p>
          <a:pPr marL="0" lvl="0" indent="0" algn="l" defTabSz="844550">
            <a:lnSpc>
              <a:spcPct val="90000"/>
            </a:lnSpc>
            <a:spcBef>
              <a:spcPct val="0"/>
            </a:spcBef>
            <a:spcAft>
              <a:spcPct val="35000"/>
            </a:spcAft>
            <a:buNone/>
          </a:pPr>
          <a:r>
            <a:rPr lang="en-US" sz="1900" kern="1200" dirty="0"/>
            <a:t>-  Do not interfere	-  Can head off problems</a:t>
          </a:r>
        </a:p>
      </dsp:txBody>
      <dsp:txXfrm>
        <a:off x="1402474" y="2423133"/>
        <a:ext cx="5609896" cy="2285584"/>
      </dsp:txXfrm>
    </dsp:sp>
    <dsp:sp modelId="{FE544971-978C-49A1-B29C-F9E8378DE0CA}">
      <dsp:nvSpPr>
        <dsp:cNvPr id="0" name=""/>
        <dsp:cNvSpPr/>
      </dsp:nvSpPr>
      <dsp:spPr>
        <a:xfrm>
          <a:off x="0" y="2423133"/>
          <a:ext cx="1402474" cy="2285584"/>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4214" tIns="225765" rIns="74214" bIns="225765" numCol="1" spcCol="1270" anchor="ctr" anchorCtr="0">
          <a:noAutofit/>
        </a:bodyPr>
        <a:lstStyle/>
        <a:p>
          <a:pPr marL="0" lvl="0" indent="0" algn="ctr" defTabSz="1066800">
            <a:lnSpc>
              <a:spcPct val="90000"/>
            </a:lnSpc>
            <a:spcBef>
              <a:spcPct val="0"/>
            </a:spcBef>
            <a:spcAft>
              <a:spcPct val="35000"/>
            </a:spcAft>
            <a:buNone/>
          </a:pPr>
          <a:r>
            <a:rPr lang="en-US" sz="2400" kern="1200"/>
            <a:t>Buyer Agent meets home inspector</a:t>
          </a:r>
        </a:p>
      </dsp:txBody>
      <dsp:txXfrm>
        <a:off x="0" y="2423133"/>
        <a:ext cx="1402474" cy="22855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44076-BA5C-40EB-9658-34591EC19965}">
      <dsp:nvSpPr>
        <dsp:cNvPr id="0" name=""/>
        <dsp:cNvSpPr/>
      </dsp:nvSpPr>
      <dsp:spPr>
        <a:xfrm>
          <a:off x="1402474" y="2046"/>
          <a:ext cx="5609896" cy="897908"/>
        </a:xfrm>
        <a:prstGeom prst="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848" tIns="228069" rIns="108848" bIns="228069" numCol="1" spcCol="1270" anchor="ctr" anchorCtr="0">
          <a:noAutofit/>
        </a:bodyPr>
        <a:lstStyle/>
        <a:p>
          <a:pPr marL="0" lvl="0" indent="0" algn="l" defTabSz="977900">
            <a:lnSpc>
              <a:spcPct val="90000"/>
            </a:lnSpc>
            <a:spcBef>
              <a:spcPct val="0"/>
            </a:spcBef>
            <a:spcAft>
              <a:spcPct val="35000"/>
            </a:spcAft>
            <a:buNone/>
          </a:pPr>
          <a:r>
            <a:rPr lang="en-US" sz="2200" kern="1200"/>
            <a:t>Be there early</a:t>
          </a:r>
        </a:p>
      </dsp:txBody>
      <dsp:txXfrm>
        <a:off x="1402474" y="2046"/>
        <a:ext cx="5609896" cy="897908"/>
      </dsp:txXfrm>
    </dsp:sp>
    <dsp:sp modelId="{C021B27F-DB30-42CB-908D-03773E8F42A5}">
      <dsp:nvSpPr>
        <dsp:cNvPr id="0" name=""/>
        <dsp:cNvSpPr/>
      </dsp:nvSpPr>
      <dsp:spPr>
        <a:xfrm>
          <a:off x="0" y="2046"/>
          <a:ext cx="1402474" cy="897908"/>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4214" tIns="88693" rIns="74214" bIns="88693" numCol="1" spcCol="1270" anchor="ctr" anchorCtr="0">
          <a:noAutofit/>
        </a:bodyPr>
        <a:lstStyle/>
        <a:p>
          <a:pPr marL="0" lvl="0" indent="0" algn="ctr" defTabSz="1155700">
            <a:lnSpc>
              <a:spcPct val="90000"/>
            </a:lnSpc>
            <a:spcBef>
              <a:spcPct val="0"/>
            </a:spcBef>
            <a:spcAft>
              <a:spcPct val="35000"/>
            </a:spcAft>
            <a:buNone/>
          </a:pPr>
          <a:r>
            <a:rPr lang="en-US" sz="2600" kern="1200"/>
            <a:t>Be</a:t>
          </a:r>
        </a:p>
      </dsp:txBody>
      <dsp:txXfrm>
        <a:off x="0" y="2046"/>
        <a:ext cx="1402474" cy="897908"/>
      </dsp:txXfrm>
    </dsp:sp>
    <dsp:sp modelId="{5D2FDFD8-C6CA-4158-A3D2-7EFFF6ADD831}">
      <dsp:nvSpPr>
        <dsp:cNvPr id="0" name=""/>
        <dsp:cNvSpPr/>
      </dsp:nvSpPr>
      <dsp:spPr>
        <a:xfrm>
          <a:off x="1402474" y="953828"/>
          <a:ext cx="5609896" cy="897908"/>
        </a:xfrm>
        <a:prstGeom prst="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848" tIns="228069" rIns="108848" bIns="228069" numCol="1" spcCol="1270" anchor="ctr" anchorCtr="0">
          <a:noAutofit/>
        </a:bodyPr>
        <a:lstStyle/>
        <a:p>
          <a:pPr marL="0" lvl="0" indent="0" algn="l" defTabSz="977900">
            <a:lnSpc>
              <a:spcPct val="90000"/>
            </a:lnSpc>
            <a:spcBef>
              <a:spcPct val="0"/>
            </a:spcBef>
            <a:spcAft>
              <a:spcPct val="35000"/>
            </a:spcAft>
            <a:buNone/>
          </a:pPr>
          <a:r>
            <a:rPr lang="en-US" sz="2200" kern="1200" dirty="0"/>
            <a:t>Check room size, height, set up</a:t>
          </a:r>
        </a:p>
      </dsp:txBody>
      <dsp:txXfrm>
        <a:off x="1402474" y="953828"/>
        <a:ext cx="5609896" cy="897908"/>
      </dsp:txXfrm>
    </dsp:sp>
    <dsp:sp modelId="{EA1E01D4-AD27-4307-8088-31B4E58FC3D4}">
      <dsp:nvSpPr>
        <dsp:cNvPr id="0" name=""/>
        <dsp:cNvSpPr/>
      </dsp:nvSpPr>
      <dsp:spPr>
        <a:xfrm>
          <a:off x="0" y="953828"/>
          <a:ext cx="1402474" cy="897908"/>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4214" tIns="88693" rIns="74214" bIns="88693" numCol="1" spcCol="1270" anchor="ctr" anchorCtr="0">
          <a:noAutofit/>
        </a:bodyPr>
        <a:lstStyle/>
        <a:p>
          <a:pPr marL="0" lvl="0" indent="0" algn="ctr" defTabSz="1155700">
            <a:lnSpc>
              <a:spcPct val="90000"/>
            </a:lnSpc>
            <a:spcBef>
              <a:spcPct val="0"/>
            </a:spcBef>
            <a:spcAft>
              <a:spcPct val="35000"/>
            </a:spcAft>
            <a:buNone/>
          </a:pPr>
          <a:r>
            <a:rPr lang="en-US" sz="2600" kern="1200"/>
            <a:t>Check</a:t>
          </a:r>
        </a:p>
      </dsp:txBody>
      <dsp:txXfrm>
        <a:off x="0" y="953828"/>
        <a:ext cx="1402474" cy="897908"/>
      </dsp:txXfrm>
    </dsp:sp>
    <dsp:sp modelId="{25F896DF-D904-456A-9E7B-7F8E0DE1A2DF}">
      <dsp:nvSpPr>
        <dsp:cNvPr id="0" name=""/>
        <dsp:cNvSpPr/>
      </dsp:nvSpPr>
      <dsp:spPr>
        <a:xfrm>
          <a:off x="1402474" y="1905611"/>
          <a:ext cx="5609896" cy="897908"/>
        </a:xfrm>
        <a:prstGeom prst="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848" tIns="228069" rIns="108848" bIns="228069" numCol="1" spcCol="1270" anchor="ctr" anchorCtr="0">
          <a:noAutofit/>
        </a:bodyPr>
        <a:lstStyle/>
        <a:p>
          <a:pPr marL="0" lvl="0" indent="0" algn="l" defTabSz="977900">
            <a:lnSpc>
              <a:spcPct val="90000"/>
            </a:lnSpc>
            <a:spcBef>
              <a:spcPct val="0"/>
            </a:spcBef>
            <a:spcAft>
              <a:spcPct val="35000"/>
            </a:spcAft>
            <a:buNone/>
          </a:pPr>
          <a:r>
            <a:rPr lang="en-US" sz="2200" kern="1200" dirty="0"/>
            <a:t>Eliminate potential distractions</a:t>
          </a:r>
        </a:p>
      </dsp:txBody>
      <dsp:txXfrm>
        <a:off x="1402474" y="1905611"/>
        <a:ext cx="5609896" cy="897908"/>
      </dsp:txXfrm>
    </dsp:sp>
    <dsp:sp modelId="{33869712-D491-4948-9906-25C29E43E6D5}">
      <dsp:nvSpPr>
        <dsp:cNvPr id="0" name=""/>
        <dsp:cNvSpPr/>
      </dsp:nvSpPr>
      <dsp:spPr>
        <a:xfrm>
          <a:off x="0" y="1905611"/>
          <a:ext cx="1402474" cy="897908"/>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4214" tIns="88693" rIns="74214" bIns="88693" numCol="1" spcCol="1270" anchor="ctr" anchorCtr="0">
          <a:noAutofit/>
        </a:bodyPr>
        <a:lstStyle/>
        <a:p>
          <a:pPr marL="0" lvl="0" indent="0" algn="ctr" defTabSz="1155700">
            <a:lnSpc>
              <a:spcPct val="90000"/>
            </a:lnSpc>
            <a:spcBef>
              <a:spcPct val="0"/>
            </a:spcBef>
            <a:spcAft>
              <a:spcPct val="35000"/>
            </a:spcAft>
            <a:buNone/>
          </a:pPr>
          <a:r>
            <a:rPr lang="en-US" sz="2600" kern="1200" dirty="0"/>
            <a:t>Eliminate</a:t>
          </a:r>
        </a:p>
      </dsp:txBody>
      <dsp:txXfrm>
        <a:off x="0" y="1905611"/>
        <a:ext cx="1402474" cy="897908"/>
      </dsp:txXfrm>
    </dsp:sp>
    <dsp:sp modelId="{9BE5BA7F-1CCE-4D54-A719-BFA39A6A6C27}">
      <dsp:nvSpPr>
        <dsp:cNvPr id="0" name=""/>
        <dsp:cNvSpPr/>
      </dsp:nvSpPr>
      <dsp:spPr>
        <a:xfrm>
          <a:off x="1402474" y="2857393"/>
          <a:ext cx="5609896" cy="897908"/>
        </a:xfrm>
        <a:prstGeom prst="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848" tIns="228069" rIns="108848" bIns="228069" numCol="1" spcCol="1270" anchor="ctr" anchorCtr="0">
          <a:noAutofit/>
        </a:bodyPr>
        <a:lstStyle/>
        <a:p>
          <a:pPr marL="0" lvl="0" indent="0" algn="l" defTabSz="977900">
            <a:lnSpc>
              <a:spcPct val="90000"/>
            </a:lnSpc>
            <a:spcBef>
              <a:spcPct val="0"/>
            </a:spcBef>
            <a:spcAft>
              <a:spcPct val="35000"/>
            </a:spcAft>
            <a:buNone/>
          </a:pPr>
          <a:r>
            <a:rPr lang="en-US" sz="2200" kern="1200"/>
            <a:t>Adjust temperature and lighting</a:t>
          </a:r>
        </a:p>
      </dsp:txBody>
      <dsp:txXfrm>
        <a:off x="1402474" y="2857393"/>
        <a:ext cx="5609896" cy="897908"/>
      </dsp:txXfrm>
    </dsp:sp>
    <dsp:sp modelId="{785441EC-F785-4B39-8DAA-EF14044EA193}">
      <dsp:nvSpPr>
        <dsp:cNvPr id="0" name=""/>
        <dsp:cNvSpPr/>
      </dsp:nvSpPr>
      <dsp:spPr>
        <a:xfrm>
          <a:off x="0" y="2857393"/>
          <a:ext cx="1402474" cy="897908"/>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4214" tIns="88693" rIns="74214" bIns="88693" numCol="1" spcCol="1270" anchor="ctr" anchorCtr="0">
          <a:noAutofit/>
        </a:bodyPr>
        <a:lstStyle/>
        <a:p>
          <a:pPr marL="0" lvl="0" indent="0" algn="ctr" defTabSz="1155700">
            <a:lnSpc>
              <a:spcPct val="90000"/>
            </a:lnSpc>
            <a:spcBef>
              <a:spcPct val="0"/>
            </a:spcBef>
            <a:spcAft>
              <a:spcPct val="35000"/>
            </a:spcAft>
            <a:buNone/>
          </a:pPr>
          <a:r>
            <a:rPr lang="en-US" sz="2600" kern="1200"/>
            <a:t>Adjust</a:t>
          </a:r>
        </a:p>
      </dsp:txBody>
      <dsp:txXfrm>
        <a:off x="0" y="2857393"/>
        <a:ext cx="1402474" cy="897908"/>
      </dsp:txXfrm>
    </dsp:sp>
    <dsp:sp modelId="{683C1C8C-6A08-43AA-8826-0E09EA1C7FA7}">
      <dsp:nvSpPr>
        <dsp:cNvPr id="0" name=""/>
        <dsp:cNvSpPr/>
      </dsp:nvSpPr>
      <dsp:spPr>
        <a:xfrm>
          <a:off x="1402474" y="3809176"/>
          <a:ext cx="5609896" cy="897908"/>
        </a:xfrm>
        <a:prstGeom prst="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848" tIns="228069" rIns="108848" bIns="228069" numCol="1" spcCol="1270" anchor="ctr" anchorCtr="0">
          <a:noAutofit/>
        </a:bodyPr>
        <a:lstStyle/>
        <a:p>
          <a:pPr marL="0" lvl="0" indent="0" algn="l" defTabSz="977900">
            <a:lnSpc>
              <a:spcPct val="90000"/>
            </a:lnSpc>
            <a:spcBef>
              <a:spcPct val="0"/>
            </a:spcBef>
            <a:spcAft>
              <a:spcPct val="35000"/>
            </a:spcAft>
            <a:buNone/>
          </a:pPr>
          <a:r>
            <a:rPr lang="en-US" sz="2200" kern="1200" dirty="0"/>
            <a:t>Test equipment, mics and sound system</a:t>
          </a:r>
        </a:p>
      </dsp:txBody>
      <dsp:txXfrm>
        <a:off x="1402474" y="3809176"/>
        <a:ext cx="5609896" cy="897908"/>
      </dsp:txXfrm>
    </dsp:sp>
    <dsp:sp modelId="{FEFADE84-3106-47E0-982C-5693C94FCB8A}">
      <dsp:nvSpPr>
        <dsp:cNvPr id="0" name=""/>
        <dsp:cNvSpPr/>
      </dsp:nvSpPr>
      <dsp:spPr>
        <a:xfrm>
          <a:off x="0" y="3809176"/>
          <a:ext cx="1402474" cy="897908"/>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4214" tIns="88693" rIns="74214" bIns="88693" numCol="1" spcCol="1270" anchor="ctr" anchorCtr="0">
          <a:noAutofit/>
        </a:bodyPr>
        <a:lstStyle/>
        <a:p>
          <a:pPr marL="0" lvl="0" indent="0" algn="ctr" defTabSz="1155700">
            <a:lnSpc>
              <a:spcPct val="90000"/>
            </a:lnSpc>
            <a:spcBef>
              <a:spcPct val="0"/>
            </a:spcBef>
            <a:spcAft>
              <a:spcPct val="35000"/>
            </a:spcAft>
            <a:buNone/>
          </a:pPr>
          <a:r>
            <a:rPr lang="en-US" sz="2600" kern="1200"/>
            <a:t>Test</a:t>
          </a:r>
        </a:p>
      </dsp:txBody>
      <dsp:txXfrm>
        <a:off x="0" y="3809176"/>
        <a:ext cx="1402474" cy="8979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E222C-AD6B-42CD-9EAB-4C4E662D85FF}">
      <dsp:nvSpPr>
        <dsp:cNvPr id="0" name=""/>
        <dsp:cNvSpPr/>
      </dsp:nvSpPr>
      <dsp:spPr>
        <a:xfrm>
          <a:off x="0" y="3045"/>
          <a:ext cx="7012370" cy="1076400"/>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Set the stage</a:t>
          </a:r>
        </a:p>
      </dsp:txBody>
      <dsp:txXfrm>
        <a:off x="52546" y="55591"/>
        <a:ext cx="6907278" cy="971308"/>
      </dsp:txXfrm>
    </dsp:sp>
    <dsp:sp modelId="{9B4982B3-7833-4268-B76D-3F803EA81A60}">
      <dsp:nvSpPr>
        <dsp:cNvPr id="0" name=""/>
        <dsp:cNvSpPr/>
      </dsp:nvSpPr>
      <dsp:spPr>
        <a:xfrm>
          <a:off x="0" y="1211925"/>
          <a:ext cx="7012370" cy="1076400"/>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Create enthusiasm</a:t>
          </a:r>
        </a:p>
      </dsp:txBody>
      <dsp:txXfrm>
        <a:off x="52546" y="1264471"/>
        <a:ext cx="6907278" cy="971308"/>
      </dsp:txXfrm>
    </dsp:sp>
    <dsp:sp modelId="{F2458236-61D6-4A14-96AA-8349F1CD2DDF}">
      <dsp:nvSpPr>
        <dsp:cNvPr id="0" name=""/>
        <dsp:cNvSpPr/>
      </dsp:nvSpPr>
      <dsp:spPr>
        <a:xfrm>
          <a:off x="0" y="2420805"/>
          <a:ext cx="7012370" cy="1076400"/>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Audience involvement</a:t>
          </a:r>
        </a:p>
      </dsp:txBody>
      <dsp:txXfrm>
        <a:off x="52546" y="2473351"/>
        <a:ext cx="6907278" cy="971308"/>
      </dsp:txXfrm>
    </dsp:sp>
    <dsp:sp modelId="{AC2DC0C3-DDF8-448E-8136-0F798945FBB8}">
      <dsp:nvSpPr>
        <dsp:cNvPr id="0" name=""/>
        <dsp:cNvSpPr/>
      </dsp:nvSpPr>
      <dsp:spPr>
        <a:xfrm>
          <a:off x="0" y="3629685"/>
          <a:ext cx="7012370" cy="1076400"/>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Setting expectations</a:t>
          </a:r>
        </a:p>
      </dsp:txBody>
      <dsp:txXfrm>
        <a:off x="52546" y="3682231"/>
        <a:ext cx="6907278" cy="97130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10/3/2017</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10/3/2017</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pic>
        <p:nvPicPr>
          <p:cNvPr id="8" name="Picture 7">
            <a:extLst>
              <a:ext uri="{FF2B5EF4-FFF2-40B4-BE49-F238E27FC236}">
                <a16:creationId xmlns:a16="http://schemas.microsoft.com/office/drawing/2014/main" id="{9A3D6763-63D2-4AF7-9634-B66081798B93}"/>
              </a:ext>
            </a:extLst>
          </p:cNvPr>
          <p:cNvPicPr>
            <a:picLocks noChangeAspect="1"/>
          </p:cNvPicPr>
          <p:nvPr userDrawn="1"/>
        </p:nvPicPr>
        <p:blipFill>
          <a:blip r:embed="rId2"/>
          <a:stretch>
            <a:fillRect/>
          </a:stretch>
        </p:blipFill>
        <p:spPr>
          <a:xfrm>
            <a:off x="11010648" y="753133"/>
            <a:ext cx="669568" cy="91184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10/3/2017</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F46B70FE-EACB-475B-A9E8-061A6D24B2C7}"/>
              </a:ext>
            </a:extLst>
          </p:cNvPr>
          <p:cNvPicPr>
            <a:picLocks noChangeAspect="1"/>
          </p:cNvPicPr>
          <p:nvPr userDrawn="1"/>
        </p:nvPicPr>
        <p:blipFill>
          <a:blip r:embed="rId2"/>
          <a:stretch>
            <a:fillRect/>
          </a:stretch>
        </p:blipFill>
        <p:spPr>
          <a:xfrm>
            <a:off x="11008846" y="767901"/>
            <a:ext cx="669568" cy="91184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pic>
        <p:nvPicPr>
          <p:cNvPr id="13" name="Picture 12">
            <a:extLst>
              <a:ext uri="{FF2B5EF4-FFF2-40B4-BE49-F238E27FC236}">
                <a16:creationId xmlns:a16="http://schemas.microsoft.com/office/drawing/2014/main" id="{AF571D44-A894-48BA-9B87-10618BE4CE7A}"/>
              </a:ext>
            </a:extLst>
          </p:cNvPr>
          <p:cNvPicPr>
            <a:picLocks noChangeAspect="1"/>
          </p:cNvPicPr>
          <p:nvPr userDrawn="1"/>
        </p:nvPicPr>
        <p:blipFill>
          <a:blip r:embed="rId2"/>
          <a:stretch>
            <a:fillRect/>
          </a:stretch>
        </p:blipFill>
        <p:spPr>
          <a:xfrm>
            <a:off x="11008846" y="767901"/>
            <a:ext cx="669568" cy="91184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10/3/2017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normAutofit/>
          </a:bodyPr>
          <a:lstStyle>
            <a:lvl1pPr>
              <a:defRPr sz="36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16A69629-0948-4805-9A0F-84129C61724A}"/>
              </a:ext>
            </a:extLst>
          </p:cNvPr>
          <p:cNvPicPr>
            <a:picLocks noChangeAspect="1"/>
          </p:cNvPicPr>
          <p:nvPr userDrawn="1"/>
        </p:nvPicPr>
        <p:blipFill>
          <a:blip r:embed="rId2"/>
          <a:stretch>
            <a:fillRect/>
          </a:stretch>
        </p:blipFill>
        <p:spPr>
          <a:xfrm>
            <a:off x="11003547" y="767901"/>
            <a:ext cx="669568" cy="91184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10/3/2017</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5CDC6663-21DB-4798-B206-DF6EC4388165}"/>
              </a:ext>
            </a:extLst>
          </p:cNvPr>
          <p:cNvPicPr>
            <a:picLocks noChangeAspect="1"/>
          </p:cNvPicPr>
          <p:nvPr userDrawn="1"/>
        </p:nvPicPr>
        <p:blipFill>
          <a:blip r:embed="rId2"/>
          <a:stretch>
            <a:fillRect/>
          </a:stretch>
        </p:blipFill>
        <p:spPr>
          <a:xfrm>
            <a:off x="11071088" y="596874"/>
            <a:ext cx="669568" cy="91184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8" name="Picture 7">
            <a:extLst>
              <a:ext uri="{FF2B5EF4-FFF2-40B4-BE49-F238E27FC236}">
                <a16:creationId xmlns:a16="http://schemas.microsoft.com/office/drawing/2014/main" id="{D95C5687-7D04-45D6-A5F1-0CD9B1C5A45C}"/>
              </a:ext>
            </a:extLst>
          </p:cNvPr>
          <p:cNvPicPr>
            <a:picLocks noChangeAspect="1"/>
          </p:cNvPicPr>
          <p:nvPr userDrawn="1"/>
        </p:nvPicPr>
        <p:blipFill>
          <a:blip r:embed="rId2"/>
          <a:stretch>
            <a:fillRect/>
          </a:stretch>
        </p:blipFill>
        <p:spPr>
          <a:xfrm>
            <a:off x="11069108" y="694482"/>
            <a:ext cx="669568" cy="91184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10/3/2017</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3" Type="http://schemas.openxmlformats.org/officeDocument/2006/relationships/hyperlink" Target="http://ux.stackexchange.com/questions/29953/speech-bubbles-meaning" TargetMode="External"/><Relationship Id="rId2" Type="http://schemas.openxmlformats.org/officeDocument/2006/relationships/image" Target="../media/image76.png&amp;ehk=KIcWJmObK6IbLzE"/><Relationship Id="rId1" Type="http://schemas.openxmlformats.org/officeDocument/2006/relationships/slideLayout" Target="../slideLayouts/slideLayout2.xml"/><Relationship Id="rId4" Type="http://schemas.openxmlformats.org/officeDocument/2006/relationships/image" Target="../media/image77.png&amp;ehk=g965FEYmGwwVf0BS1"/></Relationships>
</file>

<file path=ppt/slides/_rels/slide101.xml.rels><?xml version="1.0" encoding="UTF-8" standalone="yes"?>
<Relationships xmlns="http://schemas.openxmlformats.org/package/2006/relationships"><Relationship Id="rId3" Type="http://schemas.openxmlformats.org/officeDocument/2006/relationships/hyperlink" Target="http://www.getrealphilippines.com/blog/2013/01/crowdsourcing-the-maria-ressa-and-lilibeth-frondoso-tsismis/" TargetMode="External"/><Relationship Id="rId2" Type="http://schemas.openxmlformats.org/officeDocument/2006/relationships/image" Target="../media/image78.jpg&amp;ehk=Wd0cOqlOrprvXVENssW"/><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amp;ehk=A1BpfLaVxP9fqxI84"/><Relationship Id="rId2" Type="http://schemas.openxmlformats.org/officeDocument/2006/relationships/image" Target="../media/image79.jpg&amp;ehk=wCTwAqQcMsl78EXUBTzjzQ&amp;r=0&amp;pid=OfficeInsert"/><Relationship Id="rId1" Type="http://schemas.openxmlformats.org/officeDocument/2006/relationships/slideLayout" Target="../slideLayouts/slideLayout2.xml"/><Relationship Id="rId4" Type="http://schemas.openxmlformats.org/officeDocument/2006/relationships/hyperlink" Target="http://azharreflections.wordpress.com/"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www.mediafactory.org.au/natalie-herbstreit/2014/10/14/the-end/" TargetMode="External"/><Relationship Id="rId2" Type="http://schemas.openxmlformats.org/officeDocument/2006/relationships/image" Target="../media/image81.jpg&amp;ehk=N0W1"/><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amp;ehk=XARGkrE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www.ilga.gov/legislation/ilcs/ilcs3.asp?ActID=1364&amp;ChapterID=2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amp;ehk=b7HbuR3ZYygNHXy6ee1E6w&amp;r=0&amp;pid=OfficeInsert"/><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amp;ehk=b7HbuR3ZYygNHXy6ee1E6w&amp;r=0&amp;pid=OfficeInsert"/><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amp;ehk=b7HbuR3ZYygNHXy6ee1E6w&amp;r=0&amp;pid=OfficeInsert"/><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amp;ehk=b7HbuR3ZYygNHXy6ee1E6w&amp;r=0&amp;pid=OfficeInsert"/><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forensicpsy.wikispaces.com/Key+Findings+" TargetMode="External"/><Relationship Id="rId2" Type="http://schemas.openxmlformats.org/officeDocument/2006/relationships/image" Target="../media/image12.jpg&amp;ehk=OmCqrRLGUM9"/><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hyperlink" Target="http://the1stog.blogspot.com/2012/04/difference-teacher-can-make.html" TargetMode="External"/><Relationship Id="rId2" Type="http://schemas.openxmlformats.org/officeDocument/2006/relationships/image" Target="../media/image3.gif&amp;ehk=l9MKBjLrI"/><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amp;ehk=ieQhLQZocLoI8kYGHX4uFg&amp;r=0&amp;pid=OfficeInsert"/><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heidicohen.com/social-media-marketing-fortune-500-style/" TargetMode="External"/><Relationship Id="rId2" Type="http://schemas.openxmlformats.org/officeDocument/2006/relationships/image" Target="../media/image15.jpg&amp;ehk=4NE1ZH"/><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en.wikipedia.org/wiki/file:question_copyright.png" TargetMode="External"/><Relationship Id="rId3" Type="http://schemas.openxmlformats.org/officeDocument/2006/relationships/diagramLayout" Target="../diagrams/layout6.xml"/><Relationship Id="rId7" Type="http://schemas.openxmlformats.org/officeDocument/2006/relationships/image" Target="../media/image16.png&amp;ehk=iLiAO5EVfUM9jJRwSwR4uQ&amp;r=0&amp;pid=OfficeInsert"/><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hyperlink" Target="http://the1709blog.blogspot.com/2013/01/an-easy-way-to-watermark-photographs.html" TargetMode="External"/><Relationship Id="rId2" Type="http://schemas.openxmlformats.org/officeDocument/2006/relationships/image" Target="../media/image17.png&amp;ehk=iiHMrWpDZV4H"/><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the1709blog.blogspot.com/2013/01/an-easy-way-to-watermark-photographs.html" TargetMode="External"/><Relationship Id="rId2" Type="http://schemas.openxmlformats.org/officeDocument/2006/relationships/image" Target="../media/image17.png&amp;ehk=iiHMrWpDZV4H"/><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file:transactional_comm_model.jpg" TargetMode="External"/><Relationship Id="rId2" Type="http://schemas.openxmlformats.org/officeDocument/2006/relationships/image" Target="../media/image4.jpg&amp;ehk=KwvdzmGaFn8PWLOhPnPK0w&amp;r=0&amp;pid=OfficeInsert"/><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amp;ehk=AoS45W1vGaqaWYOl2s0Vww&amp;r=0&amp;pid=OfficeInsert"/><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amp;ehk=aolfL5kiL2XaUrrVxWRbQg&amp;r=0&amp;pid=OfficeInsert"/><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amp;ehk=8GkR1s9R3IFRKTVI9kVIng&amp;r=0&amp;pid=OfficeInsert"/><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hipncreative.wordpress.com/"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amp;ehk=gzHRFzj1HoaK15RSeP1w8A&amp;r=0&amp;pid=OfficeInsert"/><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amp;ehk=aWdJu"/><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flickr.com/photos/106574022@N04/11705392445/" TargetMode="External"/><Relationship Id="rId2" Type="http://schemas.openxmlformats.org/officeDocument/2006/relationships/image" Target="../media/image5.jpg&amp;ehk=ln08OMZQ8Hd"/><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commons.wikimedia.org/wiki/File:Mls-multiple-listing-service.png" TargetMode="External"/><Relationship Id="rId2" Type="http://schemas.openxmlformats.org/officeDocument/2006/relationships/image" Target="../media/image27.png&amp;ehk=fqr4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commons.wikimedia.org/wiki/File:P_no_red.svg" TargetMode="External"/><Relationship Id="rId2" Type="http://schemas.openxmlformats.org/officeDocument/2006/relationships/image" Target="../media/image6.png&amp;ehk=GFIiE"/><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youveneverheardofjentidwell.com/2012/03/02/home-sweet-house/" TargetMode="External"/><Relationship Id="rId3" Type="http://schemas.openxmlformats.org/officeDocument/2006/relationships/diagramLayout" Target="../diagrams/layout7.xml"/><Relationship Id="rId7" Type="http://schemas.openxmlformats.org/officeDocument/2006/relationships/image" Target="../media/image28.jpg&amp;ehk=Rz0P9lQBMnhQxJ87820Ptg&amp;r=0&amp;pid=OfficeInsert"/><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3" Type="http://schemas.openxmlformats.org/officeDocument/2006/relationships/hyperlink" Target="https://www.flickr.com/photos/106574022@N04/11477985596/" TargetMode="External"/><Relationship Id="rId2" Type="http://schemas.openxmlformats.org/officeDocument/2006/relationships/image" Target="../media/image29.jpg&amp;ehk=2O2ZTf0mMANCiZ1yq8FrGQ&amp;r=0&amp;pid=OfficeInsert"/><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amp;ehk=hfY"/><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hyperlink" Target="http://www.flickr.com/photos/bobistraveling/12235515475/" TargetMode="External"/><Relationship Id="rId2" Type="http://schemas.openxmlformats.org/officeDocument/2006/relationships/image" Target="../media/image34.jpg&amp;ehk=lAHZLdwGTaKQZPUzppOCwQ&amp;r=0&amp;pid=OfficeInsert"/><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g&amp;ehk=Xk6be"/><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g&amp;ehk=sqR069PJZM57oVj4aZA1gw&amp;r=0&amp;pid=OfficeInsert"/><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g&amp;ehk=sqR069PJZM57oVj4aZA1gw&amp;r=0&amp;pid=OfficeInsert"/><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leadershipfreak.blog/2015/08/24/13-multipliers-that-elevate-average-to-remarkable/" TargetMode="External"/><Relationship Id="rId2" Type="http://schemas.openxmlformats.org/officeDocument/2006/relationships/image" Target="../media/image39.jpg&amp;ehk=CnBM2oSY1YmxDB5jvwCToQ&amp;r=0&amp;pid=OfficeInsert"/><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7.xml.rels><?xml version="1.0" encoding="UTF-8" standalone="yes"?>
<Relationships xmlns="http://schemas.openxmlformats.org/package/2006/relationships"><Relationship Id="rId3" Type="http://schemas.openxmlformats.org/officeDocument/2006/relationships/hyperlink" Target="https://commons.wikimedia.org/wiki/File:Vintage_man_and_woman.jpg" TargetMode="External"/><Relationship Id="rId2" Type="http://schemas.openxmlformats.org/officeDocument/2006/relationships/image" Target="../media/image40.jpg&amp;ehk=8knHrydlmd7oqeCUucIecg&amp;r=0&amp;pid=OfficeInsert"/><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overtoyou.wikispaces.com/" TargetMode="External"/><Relationship Id="rId7" Type="http://schemas.openxmlformats.org/officeDocument/2006/relationships/hyperlink" Target="http://en.wikipedia.org/wiki/File:WI-FI_Range_Diagram.png" TargetMode="External"/><Relationship Id="rId2" Type="http://schemas.openxmlformats.org/officeDocument/2006/relationships/image" Target="../media/image41.gif&amp;ehk=TbYAIzqitVgvP4hI"/><Relationship Id="rId1" Type="http://schemas.openxmlformats.org/officeDocument/2006/relationships/slideLayout" Target="../slideLayouts/slideLayout2.xml"/><Relationship Id="rId6" Type="http://schemas.openxmlformats.org/officeDocument/2006/relationships/image" Target="../media/image43.png&amp;ehk=BpBXqmxZlEKMgui9m9d96w&amp;r=0&amp;pid=OfficeInsert"/><Relationship Id="rId5" Type="http://schemas.openxmlformats.org/officeDocument/2006/relationships/hyperlink" Target="http://www.reacha.org/mind-mapping" TargetMode="External"/><Relationship Id="rId4" Type="http://schemas.openxmlformats.org/officeDocument/2006/relationships/image" Target="../media/image42.jpg&amp;ehk=0qEEqbemB7R6whNH1UN"/></Relationships>
</file>

<file path=ppt/slides/_rels/slide69.xml.rels><?xml version="1.0" encoding="UTF-8" standalone="yes"?>
<Relationships xmlns="http://schemas.openxmlformats.org/package/2006/relationships"><Relationship Id="rId3" Type="http://schemas.openxmlformats.org/officeDocument/2006/relationships/hyperlink" Target="http://www.nastypixel.com/prototype/workshops/homebrew-wii-party-games-workshop/electronics" TargetMode="External"/><Relationship Id="rId2" Type="http://schemas.openxmlformats.org/officeDocument/2006/relationships/image" Target="../media/image44.jpg&amp;ehk=HRh8gYQyo4J1BNU2oktROQ&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g&amp;ehk=fqmtcmgp4bxsF1KF"/><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hutchinson-page.wikispaces.com/RESEARCH+PAPER+ASSIGNMENT" TargetMode="External"/><Relationship Id="rId2" Type="http://schemas.openxmlformats.org/officeDocument/2006/relationships/image" Target="../media/image45.gif&amp;ehk=04cHAt1B0wLbqMwTlyjsaQ&amp;r=0&amp;pid=OfficeInsert"/><Relationship Id="rId1" Type="http://schemas.openxmlformats.org/officeDocument/2006/relationships/slideLayout" Target="../slideLayouts/slideLayout5.xml"/><Relationship Id="rId4" Type="http://schemas.openxmlformats.org/officeDocument/2006/relationships/image" Target="../media/image46.jpg&amp;ehk=Zxm6X6tzum7AVjn96I"/></Relationships>
</file>

<file path=ppt/slides/_rels/slide71.xml.rels><?xml version="1.0" encoding="UTF-8" standalone="yes"?>
<Relationships xmlns="http://schemas.openxmlformats.org/package/2006/relationships"><Relationship Id="rId3" Type="http://schemas.openxmlformats.org/officeDocument/2006/relationships/hyperlink" Target="http://www.makeup-looks-da-ines.com/2011/10/evento-sleek-focus-group-em-novembro.html" TargetMode="External"/><Relationship Id="rId2" Type="http://schemas.openxmlformats.org/officeDocument/2006/relationships/image" Target="../media/image47.png&amp;ehk=ijj3HvjLXP8g34nWotQfTQ&amp;r=0&amp;pid=OfficeInsert"/><Relationship Id="rId1" Type="http://schemas.openxmlformats.org/officeDocument/2006/relationships/slideLayout" Target="../slideLayouts/slideLayout5.xml"/><Relationship Id="rId4" Type="http://schemas.openxmlformats.org/officeDocument/2006/relationships/image" Target="../media/image48.png&amp;ehk=WnAC6BSXACrW40uWmdl9hQ&amp;r=0&amp;pid=OfficeInsert"/></Relationships>
</file>

<file path=ppt/slides/_rels/slide72.xml.rels><?xml version="1.0" encoding="UTF-8" standalone="yes"?>
<Relationships xmlns="http://schemas.openxmlformats.org/package/2006/relationships"><Relationship Id="rId3" Type="http://schemas.openxmlformats.org/officeDocument/2006/relationships/hyperlink" Target="https://unknowncystic.wordpress.com/2012/05/" TargetMode="External"/><Relationship Id="rId2" Type="http://schemas.openxmlformats.org/officeDocument/2006/relationships/image" Target="../media/image49.jpg&amp;ehk=FNyrbWKdJ9EYm79mni52lQ&amp;r=0&amp;pid=OfficeInsert"/><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creducation.org/resources/class_meetings/effective_meeting_attributes.html"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iss-busmang12.wikispaces.com/Focus+group" TargetMode="External"/><Relationship Id="rId2" Type="http://schemas.openxmlformats.org/officeDocument/2006/relationships/image" Target="../media/image51.png&amp;ehk=ENtE"/><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covermesongs.com/2016/09/cover-qa-whats-favorite-muppets-cover-song.html" TargetMode="External"/><Relationship Id="rId2" Type="http://schemas.openxmlformats.org/officeDocument/2006/relationships/image" Target="../media/image52.jpg&amp;ehk=HJFWLwfEZlObz"/><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jpg&amp;ehk=tiWrFIn1hplw6qA2HcJdmw&amp;r=0&amp;pid=OfficeInsert"/><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educationgroup.mit.edu/HHMIEducationGroup/?page_id=443" TargetMode="External"/><Relationship Id="rId2" Type="http://schemas.openxmlformats.org/officeDocument/2006/relationships/image" Target="../media/image54.jpg&amp;ehk=1dOfuS46Ba0jk"/><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learningcommunity3250.wikispaces.com/Active+Learning" TargetMode="External"/><Relationship Id="rId2" Type="http://schemas.openxmlformats.org/officeDocument/2006/relationships/image" Target="../media/image55.jpg&amp;ehk=QIUmA3WHsWb2pql51NY5PA&amp;r=0&amp;pid=OfficeInsert"/><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g&amp;ehk=tzck9DpQNTZP8rZP9SE6mg&amp;r=0&amp;pid=OfficeInsert"/><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paolatubaro.wordpress.com/2012/03/26/social-network-analysis-and-the-web-2-0/" TargetMode="External"/><Relationship Id="rId2" Type="http://schemas.openxmlformats.org/officeDocument/2006/relationships/image" Target="../media/image57.jpg&amp;ehk=xHWU3MTNlHKEfre"/><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nela2little.wikispaces.com/Standard+3" TargetMode="External"/><Relationship Id="rId2" Type="http://schemas.openxmlformats.org/officeDocument/2006/relationships/image" Target="../media/image58.png&amp;ehk=sTjMWJ6GAgk"/><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nela2little.wikispaces.com/Standard+3" TargetMode="External"/><Relationship Id="rId2" Type="http://schemas.openxmlformats.org/officeDocument/2006/relationships/image" Target="../media/image58.png&amp;ehk=sTjMWJ6GAgk"/><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hyperlink" Target="https://www.boundless.com/communications/textbooks/boundless-communications-textbook/preparing-and-using-visual-aids-16/using-powerpoint-and-alternatives-successfully-85/an-overview-of-powerpoint-324-8392/" TargetMode="External"/><Relationship Id="rId7" Type="http://schemas.openxmlformats.org/officeDocument/2006/relationships/diagramColors" Target="../diagrams/colors14.xml"/><Relationship Id="rId2" Type="http://schemas.openxmlformats.org/officeDocument/2006/relationships/image" Target="../media/image59.png&amp;ehk=7du7OBu2JnXsuN7PkySeNg&amp;r=0&amp;pid=OfficeInsert"/><Relationship Id="rId1" Type="http://schemas.openxmlformats.org/officeDocument/2006/relationships/slideLayout" Target="../slideLayouts/slideLayout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xfaststyle.deviantart.com/art/AirPlane-198280783" TargetMode="External"/><Relationship Id="rId2" Type="http://schemas.openxmlformats.org/officeDocument/2006/relationships/image" Target="../media/image63.jpg&amp;ehk=sGejJktG3YEz1l2XvRTHeA&amp;r=0&amp;pid=OfficeInsert"/><Relationship Id="rId1" Type="http://schemas.openxmlformats.org/officeDocument/2006/relationships/slideLayout" Target="../slideLayouts/slideLayout8.xml"/><Relationship Id="rId5" Type="http://schemas.openxmlformats.org/officeDocument/2006/relationships/hyperlink" Target="http://commons.wikimedia.org/wiki/File:Basketball.png" TargetMode="External"/><Relationship Id="rId4" Type="http://schemas.openxmlformats.org/officeDocument/2006/relationships/image" Target="../media/image64.png&amp;ehk=QmjCFkZDHB0oVbcM7f2AwA&amp;r=0&amp;pid=OfficeInsert"/></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onlineinternetmarketinghelp.com/tag/time-management/" TargetMode="External"/><Relationship Id="rId2" Type="http://schemas.openxmlformats.org/officeDocument/2006/relationships/image" Target="../media/image68.jpg&amp;ehk=4Y3hKf2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clohonet.blogspot.com/2010_12_19_archive.html" TargetMode="External"/><Relationship Id="rId2" Type="http://schemas.openxmlformats.org/officeDocument/2006/relationships/image" Target="../media/image69.jpg&amp;ehk=UVTIHRC3e1IbwFW3BOThHw&amp;r=0&amp;pid=OfficeInsert"/><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amp;ehk=v"/><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1.png&amp;ehk=6GLomWajVhcpMH8iPy1aXQ&amp;r=0&amp;pid=OfficeInsert"/><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3spoken.co.uk/2010/11/unanswered-questions-of-modern-monetary.html" TargetMode="External"/><Relationship Id="rId2" Type="http://schemas.openxmlformats.org/officeDocument/2006/relationships/image" Target="../media/image72.jpg&amp;ehk=tuqxgh4wDnCwxFLjoz0NDQ&amp;r=0&amp;pid=OfficeInsert"/><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www.justintarte.com/2011/12/top-10-questions-to-ask-yourself-in.html" TargetMode="External"/><Relationship Id="rId2" Type="http://schemas.openxmlformats.org/officeDocument/2006/relationships/image" Target="../media/image73.jpg&amp;ehk=DYzctwP90Y4PbIsHQoyLmw&amp;r=0&amp;pid=OfficeInsert"/><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flickr.com/photos/unclefuz/4290688513" TargetMode="External"/><Relationship Id="rId2" Type="http://schemas.openxmlformats.org/officeDocument/2006/relationships/image" Target="../media/image74.jpg&amp;ehk=ZuiV"/><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rajrupagupta.com/2012/08/those-horrible-four-and-half-hours-later.html" TargetMode="External"/><Relationship Id="rId2" Type="http://schemas.openxmlformats.org/officeDocument/2006/relationships/image" Target="../media/image75.jpg&amp;ehk=z"/><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hyperlink" Target="http://ux.stackexchange.com/questions/29953/speech-bubbles-meaning" TargetMode="External"/><Relationship Id="rId2" Type="http://schemas.openxmlformats.org/officeDocument/2006/relationships/image" Target="../media/image76.png&amp;ehk=KIcWJmObK6IbLzE"/><Relationship Id="rId1" Type="http://schemas.openxmlformats.org/officeDocument/2006/relationships/slideLayout" Target="../slideLayouts/slideLayout2.xml"/><Relationship Id="rId4" Type="http://schemas.openxmlformats.org/officeDocument/2006/relationships/image" Target="../media/image77.png&amp;ehk=g965FEYmGwwVf0BS1"/></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B606D9B-A251-4C6E-8CCA-6BC7C8F45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83" y="1336314"/>
            <a:ext cx="11283519" cy="2341330"/>
          </a:xfrm>
          <a:prstGeom prst="rect">
            <a:avLst/>
          </a:prstGeom>
        </p:spPr>
      </p:pic>
      <p:sp>
        <p:nvSpPr>
          <p:cNvPr id="2" name="Title 1">
            <a:extLst>
              <a:ext uri="{FF2B5EF4-FFF2-40B4-BE49-F238E27FC236}">
                <a16:creationId xmlns:a16="http://schemas.microsoft.com/office/drawing/2014/main" id="{F8FF3E64-F7BD-4205-BF00-0BE2CFEFF3A1}"/>
              </a:ext>
            </a:extLst>
          </p:cNvPr>
          <p:cNvSpPr>
            <a:spLocks noGrp="1"/>
          </p:cNvSpPr>
          <p:nvPr>
            <p:ph type="ctrTitle"/>
          </p:nvPr>
        </p:nvSpPr>
        <p:spPr>
          <a:xfrm>
            <a:off x="581191" y="4610099"/>
            <a:ext cx="10993549" cy="1066801"/>
          </a:xfrm>
        </p:spPr>
        <p:txBody>
          <a:bodyPr>
            <a:normAutofit/>
          </a:bodyPr>
          <a:lstStyle/>
          <a:p>
            <a:r>
              <a:rPr lang="en-US" dirty="0">
                <a:solidFill>
                  <a:schemeClr val="bg1"/>
                </a:solidFill>
              </a:rPr>
              <a:t>Instructor update</a:t>
            </a:r>
          </a:p>
        </p:txBody>
      </p:sp>
      <p:sp>
        <p:nvSpPr>
          <p:cNvPr id="3" name="Subtitle 2">
            <a:extLst>
              <a:ext uri="{FF2B5EF4-FFF2-40B4-BE49-F238E27FC236}">
                <a16:creationId xmlns:a16="http://schemas.microsoft.com/office/drawing/2014/main" id="{E7421DDD-F1AF-4821-9BDA-17F0493570DF}"/>
              </a:ext>
            </a:extLst>
          </p:cNvPr>
          <p:cNvSpPr>
            <a:spLocks noGrp="1"/>
          </p:cNvSpPr>
          <p:nvPr>
            <p:ph type="subTitle" idx="1"/>
          </p:nvPr>
        </p:nvSpPr>
        <p:spPr>
          <a:xfrm>
            <a:off x="581194" y="5697215"/>
            <a:ext cx="10993546" cy="525565"/>
          </a:xfrm>
        </p:spPr>
        <p:txBody>
          <a:bodyPr>
            <a:normAutofit/>
          </a:bodyPr>
          <a:lstStyle/>
          <a:p>
            <a:r>
              <a:rPr lang="en-US" dirty="0">
                <a:solidFill>
                  <a:schemeClr val="bg2"/>
                </a:solidFill>
              </a:rPr>
              <a:t>Facilitated by: Lynn </a:t>
            </a:r>
            <a:r>
              <a:rPr lang="en-US" dirty="0" err="1">
                <a:solidFill>
                  <a:schemeClr val="bg2"/>
                </a:solidFill>
              </a:rPr>
              <a:t>madison</a:t>
            </a:r>
            <a:endParaRPr lang="en-US" dirty="0">
              <a:solidFill>
                <a:schemeClr val="bg2"/>
              </a:solidFill>
            </a:endParaRPr>
          </a:p>
        </p:txBody>
      </p:sp>
    </p:spTree>
    <p:extLst>
      <p:ext uri="{BB962C8B-B14F-4D97-AF65-F5344CB8AC3E}">
        <p14:creationId xmlns:p14="http://schemas.microsoft.com/office/powerpoint/2010/main" val="255304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80" y="795000"/>
            <a:ext cx="8229600" cy="990600"/>
          </a:xfrm>
        </p:spPr>
        <p:txBody>
          <a:bodyPr/>
          <a:lstStyle/>
          <a:p>
            <a:r>
              <a:rPr lang="en-US" dirty="0"/>
              <a:t>Timely Notifications</a:t>
            </a:r>
          </a:p>
        </p:txBody>
      </p:sp>
      <p:sp>
        <p:nvSpPr>
          <p:cNvPr id="3" name="TextBox 2"/>
          <p:cNvSpPr txBox="1"/>
          <p:nvPr/>
        </p:nvSpPr>
        <p:spPr>
          <a:xfrm>
            <a:off x="10058400" y="117840"/>
            <a:ext cx="533400" cy="369332"/>
          </a:xfrm>
          <a:prstGeom prst="rect">
            <a:avLst/>
          </a:prstGeom>
          <a:noFill/>
        </p:spPr>
        <p:txBody>
          <a:bodyPr wrap="square" rtlCol="0">
            <a:spAutoFit/>
          </a:bodyPr>
          <a:lstStyle/>
          <a:p>
            <a:r>
              <a:rPr lang="en-US" dirty="0"/>
              <a:t>11</a:t>
            </a:r>
          </a:p>
        </p:txBody>
      </p:sp>
      <p:graphicFrame>
        <p:nvGraphicFramePr>
          <p:cNvPr id="6" name="Diagram 5">
            <a:extLst>
              <a:ext uri="{FF2B5EF4-FFF2-40B4-BE49-F238E27FC236}">
                <a16:creationId xmlns:a16="http://schemas.microsoft.com/office/drawing/2014/main" id="{194FCD1B-3F04-4B81-99E6-69304FC1DC08}"/>
              </a:ext>
            </a:extLst>
          </p:cNvPr>
          <p:cNvGraphicFramePr/>
          <p:nvPr>
            <p:extLst>
              <p:ext uri="{D42A27DB-BD31-4B8C-83A1-F6EECF244321}">
                <p14:modId xmlns:p14="http://schemas.microsoft.com/office/powerpoint/2010/main" val="3138634067"/>
              </p:ext>
            </p:extLst>
          </p:nvPr>
        </p:nvGraphicFramePr>
        <p:xfrm>
          <a:off x="1852127" y="2238549"/>
          <a:ext cx="7848600" cy="4381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68066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C37924-D333-4556-BF38-61F3225553A8}"/>
              </a:ext>
            </a:extLst>
          </p:cNvPr>
          <p:cNvSpPr>
            <a:spLocks noGrp="1"/>
          </p:cNvSpPr>
          <p:nvPr>
            <p:ph type="title"/>
          </p:nvPr>
        </p:nvSpPr>
        <p:spPr/>
        <p:txBody>
          <a:bodyPr/>
          <a:lstStyle/>
          <a:p>
            <a:r>
              <a:rPr lang="en-US" dirty="0"/>
              <a:t>Gives wrong answer</a:t>
            </a:r>
          </a:p>
        </p:txBody>
      </p:sp>
      <p:pic>
        <p:nvPicPr>
          <p:cNvPr id="8" name="Content Placeholder 7" descr="A close up of a logo&#10;&#10;Description generated with very high confidence">
            <a:extLst>
              <a:ext uri="{FF2B5EF4-FFF2-40B4-BE49-F238E27FC236}">
                <a16:creationId xmlns:a16="http://schemas.microsoft.com/office/drawing/2014/main" id="{EE40ABF2-4E8A-4A5F-8B6F-2CBBA1211C5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912003" y="1958200"/>
            <a:ext cx="4175880" cy="4175880"/>
          </a:xfrm>
        </p:spPr>
      </p:pic>
      <p:pic>
        <p:nvPicPr>
          <p:cNvPr id="11" name="Picture 10" descr="A close up of a logo&#10;&#10;Description generated with high confidence">
            <a:extLst>
              <a:ext uri="{FF2B5EF4-FFF2-40B4-BE49-F238E27FC236}">
                <a16:creationId xmlns:a16="http://schemas.microsoft.com/office/drawing/2014/main" id="{0669258A-C0E2-4BDA-A582-1F562F62365D}"/>
              </a:ext>
            </a:extLst>
          </p:cNvPr>
          <p:cNvPicPr>
            <a:picLocks noChangeAspect="1"/>
          </p:cNvPicPr>
          <p:nvPr/>
        </p:nvPicPr>
        <p:blipFill>
          <a:blip r:embed="rId4"/>
          <a:stretch>
            <a:fillRect/>
          </a:stretch>
        </p:blipFill>
        <p:spPr>
          <a:xfrm>
            <a:off x="6518166" y="1765358"/>
            <a:ext cx="5092642" cy="5092642"/>
          </a:xfrm>
          <a:prstGeom prst="rect">
            <a:avLst/>
          </a:prstGeom>
        </p:spPr>
      </p:pic>
      <p:sp>
        <p:nvSpPr>
          <p:cNvPr id="13" name="TextBox 12">
            <a:extLst>
              <a:ext uri="{FF2B5EF4-FFF2-40B4-BE49-F238E27FC236}">
                <a16:creationId xmlns:a16="http://schemas.microsoft.com/office/drawing/2014/main" id="{1B4D33F0-2C84-4885-8C48-40400C3A893A}"/>
              </a:ext>
            </a:extLst>
          </p:cNvPr>
          <p:cNvSpPr txBox="1"/>
          <p:nvPr/>
        </p:nvSpPr>
        <p:spPr>
          <a:xfrm>
            <a:off x="1429531" y="2636238"/>
            <a:ext cx="2971560" cy="1569660"/>
          </a:xfrm>
          <a:prstGeom prst="rect">
            <a:avLst/>
          </a:prstGeom>
          <a:noFill/>
        </p:spPr>
        <p:txBody>
          <a:bodyPr wrap="square" rtlCol="0">
            <a:spAutoFit/>
          </a:bodyPr>
          <a:lstStyle/>
          <a:p>
            <a:r>
              <a:rPr lang="en-US" sz="3200" dirty="0"/>
              <a:t>There was a time that might have been . . .</a:t>
            </a:r>
          </a:p>
        </p:txBody>
      </p:sp>
      <p:sp>
        <p:nvSpPr>
          <p:cNvPr id="14" name="TextBox 13">
            <a:extLst>
              <a:ext uri="{FF2B5EF4-FFF2-40B4-BE49-F238E27FC236}">
                <a16:creationId xmlns:a16="http://schemas.microsoft.com/office/drawing/2014/main" id="{715F154C-7451-44BE-88F4-D9DE014CD613}"/>
              </a:ext>
            </a:extLst>
          </p:cNvPr>
          <p:cNvSpPr txBox="1"/>
          <p:nvPr/>
        </p:nvSpPr>
        <p:spPr>
          <a:xfrm>
            <a:off x="7203232" y="2742019"/>
            <a:ext cx="3564294" cy="1569660"/>
          </a:xfrm>
          <a:prstGeom prst="rect">
            <a:avLst/>
          </a:prstGeom>
          <a:noFill/>
        </p:spPr>
        <p:txBody>
          <a:bodyPr wrap="square" rtlCol="0">
            <a:spAutoFit/>
          </a:bodyPr>
          <a:lstStyle/>
          <a:p>
            <a:r>
              <a:rPr lang="en-US" sz="3200" dirty="0"/>
              <a:t>That’s one way to look at it – have you thought about . . .</a:t>
            </a:r>
          </a:p>
        </p:txBody>
      </p:sp>
    </p:spTree>
    <p:extLst>
      <p:ext uri="{BB962C8B-B14F-4D97-AF65-F5344CB8AC3E}">
        <p14:creationId xmlns:p14="http://schemas.microsoft.com/office/powerpoint/2010/main" val="8929116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rawing of a person&#10;&#10;Description generated with high confidence">
            <a:extLst>
              <a:ext uri="{FF2B5EF4-FFF2-40B4-BE49-F238E27FC236}">
                <a16:creationId xmlns:a16="http://schemas.microsoft.com/office/drawing/2014/main" id="{F3935F38-82A6-4677-A453-D47E333E6C3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91" r="-3" b="7499"/>
          <a:stretch/>
        </p:blipFill>
        <p:spPr>
          <a:xfrm>
            <a:off x="657225" y="2361056"/>
            <a:ext cx="4962525" cy="3649219"/>
          </a:xfrm>
          <a:prstGeom prst="rect">
            <a:avLst/>
          </a:prstGeom>
        </p:spPr>
      </p:pic>
      <p:sp>
        <p:nvSpPr>
          <p:cNvPr id="2" name="Title 1">
            <a:extLst>
              <a:ext uri="{FF2B5EF4-FFF2-40B4-BE49-F238E27FC236}">
                <a16:creationId xmlns:a16="http://schemas.microsoft.com/office/drawing/2014/main" id="{E78595DF-937C-4E28-AB3B-94B666D8F57A}"/>
              </a:ext>
            </a:extLst>
          </p:cNvPr>
          <p:cNvSpPr>
            <a:spLocks noGrp="1"/>
          </p:cNvSpPr>
          <p:nvPr>
            <p:ph type="title"/>
          </p:nvPr>
        </p:nvSpPr>
        <p:spPr>
          <a:xfrm>
            <a:off x="581192" y="702156"/>
            <a:ext cx="11029616" cy="1013800"/>
          </a:xfrm>
        </p:spPr>
        <p:txBody>
          <a:bodyPr>
            <a:normAutofit/>
          </a:bodyPr>
          <a:lstStyle/>
          <a:p>
            <a:r>
              <a:rPr lang="en-US"/>
              <a:t>Side conversations</a:t>
            </a:r>
            <a:endParaRPr lang="en-US" dirty="0"/>
          </a:p>
        </p:txBody>
      </p:sp>
      <p:sp>
        <p:nvSpPr>
          <p:cNvPr id="3" name="Content Placeholder 2">
            <a:extLst>
              <a:ext uri="{FF2B5EF4-FFF2-40B4-BE49-F238E27FC236}">
                <a16:creationId xmlns:a16="http://schemas.microsoft.com/office/drawing/2014/main" id="{B125382E-F26F-470A-8C5B-0097B31C802C}"/>
              </a:ext>
            </a:extLst>
          </p:cNvPr>
          <p:cNvSpPr>
            <a:spLocks noGrp="1"/>
          </p:cNvSpPr>
          <p:nvPr>
            <p:ph idx="1"/>
          </p:nvPr>
        </p:nvSpPr>
        <p:spPr>
          <a:xfrm>
            <a:off x="6335805" y="2180496"/>
            <a:ext cx="5275001" cy="4045683"/>
          </a:xfrm>
        </p:spPr>
        <p:txBody>
          <a:bodyPr>
            <a:normAutofit/>
          </a:bodyPr>
          <a:lstStyle/>
          <a:p>
            <a:r>
              <a:rPr lang="en-US" sz="2800" dirty="0"/>
              <a:t>Physically go stand by them</a:t>
            </a:r>
          </a:p>
          <a:p>
            <a:r>
              <a:rPr lang="en-US" sz="2800" dirty="0"/>
              <a:t>Address the group </a:t>
            </a:r>
          </a:p>
          <a:p>
            <a:r>
              <a:rPr lang="en-US" sz="2800" dirty="0"/>
              <a:t>Talk to them at break</a:t>
            </a:r>
          </a:p>
        </p:txBody>
      </p:sp>
    </p:spTree>
    <p:extLst>
      <p:ext uri="{BB962C8B-B14F-4D97-AF65-F5344CB8AC3E}">
        <p14:creationId xmlns:p14="http://schemas.microsoft.com/office/powerpoint/2010/main" val="1072853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rawing of a cartoon character&#10;&#10;Description generated with high confidence">
            <a:extLst>
              <a:ext uri="{FF2B5EF4-FFF2-40B4-BE49-F238E27FC236}">
                <a16:creationId xmlns:a16="http://schemas.microsoft.com/office/drawing/2014/main" id="{31A03320-0987-4E25-9114-EDB68C925C14}"/>
              </a:ext>
            </a:extLst>
          </p:cNvPr>
          <p:cNvPicPr>
            <a:picLocks noChangeAspect="1"/>
          </p:cNvPicPr>
          <p:nvPr/>
        </p:nvPicPr>
        <p:blipFill rotWithShape="1">
          <a:blip r:embed="rId2"/>
          <a:srcRect t="29173" r="-2" b="-2"/>
          <a:stretch/>
        </p:blipFill>
        <p:spPr>
          <a:xfrm>
            <a:off x="1" y="10"/>
            <a:ext cx="7554140" cy="4266944"/>
          </a:xfrm>
          <a:prstGeom prst="rect">
            <a:avLst/>
          </a:prstGeom>
        </p:spPr>
      </p:pic>
      <p:pic>
        <p:nvPicPr>
          <p:cNvPr id="5" name="Content Placeholder 4" descr="A picture containing table, monitor, computer, object&#10;&#10;Description generated with high confidence">
            <a:extLst>
              <a:ext uri="{FF2B5EF4-FFF2-40B4-BE49-F238E27FC236}">
                <a16:creationId xmlns:a16="http://schemas.microsoft.com/office/drawing/2014/main" id="{20D91AF9-5426-4C02-8772-20E10664DB35}"/>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14296" r="18301" b="-2"/>
          <a:stretch/>
        </p:blipFill>
        <p:spPr>
          <a:xfrm>
            <a:off x="7554139" y="10"/>
            <a:ext cx="4637861" cy="6857990"/>
          </a:xfrm>
          <a:prstGeom prst="rect">
            <a:avLst/>
          </a:prstGeom>
        </p:spPr>
      </p:pic>
      <p:sp>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42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A3A67E-FC7E-427B-9775-89597EE07821}"/>
              </a:ext>
            </a:extLst>
          </p:cNvPr>
          <p:cNvSpPr>
            <a:spLocks noGrp="1"/>
          </p:cNvSpPr>
          <p:nvPr>
            <p:ph type="title"/>
          </p:nvPr>
        </p:nvSpPr>
        <p:spPr>
          <a:xfrm>
            <a:off x="450345" y="4571122"/>
            <a:ext cx="6591957" cy="1037907"/>
          </a:xfrm>
        </p:spPr>
        <p:txBody>
          <a:bodyPr vert="horz" lIns="91440" tIns="45720" rIns="91440" bIns="45720" rtlCol="0" anchor="b">
            <a:normAutofit/>
          </a:bodyPr>
          <a:lstStyle/>
          <a:p>
            <a:r>
              <a:rPr lang="en-US" dirty="0"/>
              <a:t>Webinars and simulcasts</a:t>
            </a:r>
          </a:p>
        </p:txBody>
      </p:sp>
    </p:spTree>
    <p:extLst>
      <p:ext uri="{BB962C8B-B14F-4D97-AF65-F5344CB8AC3E}">
        <p14:creationId xmlns:p14="http://schemas.microsoft.com/office/powerpoint/2010/main" val="28179576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hasianid&#10;&#10;Description generated with high confidence">
            <a:extLst>
              <a:ext uri="{FF2B5EF4-FFF2-40B4-BE49-F238E27FC236}">
                <a16:creationId xmlns:a16="http://schemas.microsoft.com/office/drawing/2014/main" id="{FD28DBD7-E7D5-4D78-BFBC-2FA104243EF0}"/>
              </a:ext>
            </a:extLst>
          </p:cNvPr>
          <p:cNvPicPr>
            <a:picLocks noGrp="1" noChangeAspect="1"/>
          </p:cNvPicPr>
          <p:nvPr>
            <p:ph type="pic" idx="1"/>
          </p:nvPr>
        </p:nvPicPr>
        <p:blipFill>
          <a:blip r:embed="rId2">
            <a:extLst>
              <a:ext uri="{837473B0-CC2E-450A-ABE3-18F120FF3D39}">
                <a1611:picAttrSrcUrl xmlns:a1611="http://schemas.microsoft.com/office/drawing/2016/11/main" r:id="rId3"/>
              </a:ext>
            </a:extLst>
          </a:blip>
          <a:srcRect t="21991" b="21991"/>
          <a:stretch>
            <a:fillRect/>
          </a:stretch>
        </p:blipFill>
        <p:spPr>
          <a:xfrm>
            <a:off x="450570" y="360185"/>
            <a:ext cx="11290859" cy="3557252"/>
          </a:xfrm>
        </p:spPr>
      </p:pic>
      <p:sp>
        <p:nvSpPr>
          <p:cNvPr id="8" name="Text Placeholder 7">
            <a:extLst>
              <a:ext uri="{FF2B5EF4-FFF2-40B4-BE49-F238E27FC236}">
                <a16:creationId xmlns:a16="http://schemas.microsoft.com/office/drawing/2014/main" id="{BDC2E2C0-5FA7-4566-976F-4D63E5DE9927}"/>
              </a:ext>
            </a:extLst>
          </p:cNvPr>
          <p:cNvSpPr>
            <a:spLocks noGrp="1"/>
          </p:cNvSpPr>
          <p:nvPr>
            <p:ph type="body" sz="half" idx="2"/>
          </p:nvPr>
        </p:nvSpPr>
        <p:spPr>
          <a:xfrm>
            <a:off x="926419" y="4571999"/>
            <a:ext cx="4662620" cy="1390261"/>
          </a:xfrm>
        </p:spPr>
        <p:txBody>
          <a:bodyPr>
            <a:normAutofit lnSpcReduction="10000"/>
          </a:bodyPr>
          <a:lstStyle/>
          <a:p>
            <a:pPr marL="171450" indent="-171450">
              <a:buFont typeface="Arial" panose="020B0604020202020204" pitchFamily="34" charset="0"/>
              <a:buChar char="•"/>
            </a:pPr>
            <a:r>
              <a:rPr lang="en-US" sz="2400" dirty="0"/>
              <a:t>Summarize</a:t>
            </a:r>
          </a:p>
          <a:p>
            <a:pPr marL="171450" indent="-171450">
              <a:buFont typeface="Arial" panose="020B0604020202020204" pitchFamily="34" charset="0"/>
              <a:buChar char="•"/>
            </a:pPr>
            <a:r>
              <a:rPr lang="en-US" sz="2400" dirty="0"/>
              <a:t>Provide closure</a:t>
            </a:r>
          </a:p>
          <a:p>
            <a:pPr marL="171450" indent="-171450">
              <a:buFont typeface="Arial" panose="020B0604020202020204" pitchFamily="34" charset="0"/>
              <a:buChar char="•"/>
            </a:pPr>
            <a:r>
              <a:rPr lang="en-US" sz="2400" dirty="0"/>
              <a:t>Make it sound like a conclusion</a:t>
            </a:r>
            <a:endParaRPr lang="en-US" sz="900" dirty="0"/>
          </a:p>
        </p:txBody>
      </p:sp>
      <p:sp>
        <p:nvSpPr>
          <p:cNvPr id="23" name="Text Placeholder 7">
            <a:extLst>
              <a:ext uri="{FF2B5EF4-FFF2-40B4-BE49-F238E27FC236}">
                <a16:creationId xmlns:a16="http://schemas.microsoft.com/office/drawing/2014/main" id="{FB864CD6-89E1-4E41-B260-0D00678E3E1F}"/>
              </a:ext>
            </a:extLst>
          </p:cNvPr>
          <p:cNvSpPr txBox="1">
            <a:spLocks/>
          </p:cNvSpPr>
          <p:nvPr/>
        </p:nvSpPr>
        <p:spPr>
          <a:xfrm>
            <a:off x="6313292" y="4572000"/>
            <a:ext cx="4662620" cy="1390261"/>
          </a:xfrm>
          <a:prstGeom prst="rect">
            <a:avLst/>
          </a:prstGeom>
        </p:spPr>
        <p:txBody>
          <a:bodyPr vert="horz" lIns="91440" tIns="45720" rIns="91440" bIns="45720" rtlCol="0" anchor="ctr">
            <a:normAutofit lnSpcReduction="10000"/>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marL="171450" indent="-171450">
              <a:buFont typeface="Arial" panose="020B0604020202020204" pitchFamily="34" charset="0"/>
              <a:buChar char="•"/>
            </a:pPr>
            <a:r>
              <a:rPr lang="en-US" sz="2400" dirty="0"/>
              <a:t>Cue the audience</a:t>
            </a:r>
          </a:p>
          <a:p>
            <a:pPr marL="171450" indent="-171450">
              <a:buFont typeface="Arial" panose="020B0604020202020204" pitchFamily="34" charset="0"/>
              <a:buChar char="•"/>
            </a:pPr>
            <a:r>
              <a:rPr lang="en-US" sz="2400" dirty="0"/>
              <a:t>Make last words memorable</a:t>
            </a:r>
          </a:p>
          <a:p>
            <a:pPr marL="171450" indent="-171450">
              <a:buFont typeface="Arial" panose="020B0604020202020204" pitchFamily="34" charset="0"/>
              <a:buChar char="•"/>
            </a:pPr>
            <a:r>
              <a:rPr lang="en-US" sz="2400" dirty="0"/>
              <a:t>Don’t go overtime </a:t>
            </a:r>
          </a:p>
        </p:txBody>
      </p:sp>
    </p:spTree>
    <p:extLst>
      <p:ext uri="{BB962C8B-B14F-4D97-AF65-F5344CB8AC3E}">
        <p14:creationId xmlns:p14="http://schemas.microsoft.com/office/powerpoint/2010/main" val="25701305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51F0ED-3072-48E3-B355-4AB598A57BA2}"/>
              </a:ext>
            </a:extLst>
          </p:cNvPr>
          <p:cNvPicPr/>
          <p:nvPr/>
        </p:nvPicPr>
        <p:blipFill rotWithShape="1">
          <a:blip r:embed="rId2">
            <a:extLst>
              <a:ext uri="{28A0092B-C50C-407E-A947-70E740481C1C}">
                <a14:useLocalDpi xmlns:a14="http://schemas.microsoft.com/office/drawing/2010/main" val="0"/>
              </a:ext>
            </a:extLst>
          </a:blip>
          <a:srcRect t="25" r="3" b="3"/>
          <a:stretch/>
        </p:blipFill>
        <p:spPr>
          <a:xfrm>
            <a:off x="20" y="10"/>
            <a:ext cx="4578252" cy="2608947"/>
          </a:xfrm>
          <a:prstGeom prst="rect">
            <a:avLst/>
          </a:prstGeom>
        </p:spPr>
      </p:pic>
      <p:sp>
        <p:nvSpPr>
          <p:cNvPr id="13"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1819"/>
            <a:ext cx="4576634" cy="4235946"/>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C50EABC4-3C15-4575-A356-84878DCBA110}"/>
              </a:ext>
            </a:extLst>
          </p:cNvPr>
          <p:cNvPicPr/>
          <p:nvPr/>
        </p:nvPicPr>
        <p:blipFill rotWithShape="1">
          <a:blip r:embed="rId3" cstate="print">
            <a:extLst>
              <a:ext uri="{28A0092B-C50C-407E-A947-70E740481C1C}">
                <a14:useLocalDpi xmlns:a14="http://schemas.microsoft.com/office/drawing/2010/main" val="0"/>
              </a:ext>
            </a:extLst>
          </a:blip>
          <a:srcRect l="12275" r="576" b="1"/>
          <a:stretch/>
        </p:blipFill>
        <p:spPr>
          <a:xfrm>
            <a:off x="4578270" y="38106"/>
            <a:ext cx="7613730"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5"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Title 9">
            <a:extLst>
              <a:ext uri="{FF2B5EF4-FFF2-40B4-BE49-F238E27FC236}">
                <a16:creationId xmlns:a16="http://schemas.microsoft.com/office/drawing/2014/main" id="{12BE83AA-B389-41FF-802D-8D0B936F35EA}"/>
              </a:ext>
            </a:extLst>
          </p:cNvPr>
          <p:cNvSpPr>
            <a:spLocks noGrp="1"/>
          </p:cNvSpPr>
          <p:nvPr>
            <p:ph type="title"/>
          </p:nvPr>
        </p:nvSpPr>
        <p:spPr>
          <a:xfrm>
            <a:off x="559156" y="4516276"/>
            <a:ext cx="3412067" cy="897047"/>
          </a:xfrm>
        </p:spPr>
        <p:txBody>
          <a:bodyPr anchor="ctr">
            <a:normAutofit fontScale="90000"/>
          </a:bodyPr>
          <a:lstStyle/>
          <a:p>
            <a:r>
              <a:rPr lang="en-US" dirty="0"/>
              <a:t>The choice is yours</a:t>
            </a:r>
            <a:br>
              <a:rPr lang="en-US" dirty="0"/>
            </a:br>
            <a:br>
              <a:rPr lang="en-US" dirty="0"/>
            </a:br>
            <a:r>
              <a:rPr lang="en-US" dirty="0"/>
              <a:t>choose wisely!</a:t>
            </a:r>
            <a:br>
              <a:rPr lang="en-US" dirty="0"/>
            </a:br>
            <a:br>
              <a:rPr lang="en-US" dirty="0"/>
            </a:br>
            <a:endParaRPr lang="en-US" dirty="0"/>
          </a:p>
        </p:txBody>
      </p:sp>
      <p:sp>
        <p:nvSpPr>
          <p:cNvPr id="34" name="Title 9">
            <a:extLst>
              <a:ext uri="{FF2B5EF4-FFF2-40B4-BE49-F238E27FC236}">
                <a16:creationId xmlns:a16="http://schemas.microsoft.com/office/drawing/2014/main" id="{6292DB2E-7F3B-4760-B9C1-8DE2B6A66638}"/>
              </a:ext>
            </a:extLst>
          </p:cNvPr>
          <p:cNvSpPr txBox="1">
            <a:spLocks/>
          </p:cNvSpPr>
          <p:nvPr/>
        </p:nvSpPr>
        <p:spPr>
          <a:xfrm>
            <a:off x="4621957" y="6215001"/>
            <a:ext cx="3412067" cy="681095"/>
          </a:xfrm>
          <a:prstGeom prst="rect">
            <a:avLst/>
          </a:prstGeom>
          <a:solidFill>
            <a:schemeClr val="bg1"/>
          </a:solidFill>
        </p:spPr>
        <p:txBody>
          <a:bodyPr vert="horz" lIns="91440" tIns="45720" rIns="91440" bIns="45720" rtlCol="0" anchor="ctr">
            <a:normAutofit fontScale="25000" lnSpcReduction="20000"/>
          </a:bodyPr>
          <a:lstStyle>
            <a:lvl1pPr algn="l" defTabSz="457200" rtl="0" eaLnBrk="1" latinLnBrk="0" hangingPunct="1">
              <a:spcBef>
                <a:spcPct val="0"/>
              </a:spcBef>
              <a:buNone/>
              <a:defRPr sz="36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choice is yours</a:t>
            </a:r>
            <a:br>
              <a:rPr lang="en-US" dirty="0"/>
            </a:br>
            <a:br>
              <a:rPr lang="en-US" dirty="0"/>
            </a:br>
            <a:r>
              <a:rPr lang="en-US" dirty="0"/>
              <a:t>choose wisely!</a:t>
            </a:r>
            <a:br>
              <a:rPr lang="en-US" dirty="0"/>
            </a:br>
            <a:br>
              <a:rPr lang="en-US" dirty="0"/>
            </a:br>
            <a:endParaRPr lang="en-US" dirty="0"/>
          </a:p>
        </p:txBody>
      </p:sp>
      <p:sp>
        <p:nvSpPr>
          <p:cNvPr id="36" name="Title 9">
            <a:extLst>
              <a:ext uri="{FF2B5EF4-FFF2-40B4-BE49-F238E27FC236}">
                <a16:creationId xmlns:a16="http://schemas.microsoft.com/office/drawing/2014/main" id="{DBF2C313-F0C5-4E8E-B8FC-12C3F5A71396}"/>
              </a:ext>
            </a:extLst>
          </p:cNvPr>
          <p:cNvSpPr txBox="1">
            <a:spLocks/>
          </p:cNvSpPr>
          <p:nvPr/>
        </p:nvSpPr>
        <p:spPr>
          <a:xfrm>
            <a:off x="6832971" y="6215001"/>
            <a:ext cx="3412067" cy="681095"/>
          </a:xfrm>
          <a:prstGeom prst="rect">
            <a:avLst/>
          </a:prstGeom>
          <a:solidFill>
            <a:schemeClr val="bg1"/>
          </a:solidFill>
        </p:spPr>
        <p:txBody>
          <a:bodyPr vert="horz" lIns="91440" tIns="45720" rIns="91440" bIns="45720" rtlCol="0" anchor="ctr">
            <a:normAutofit fontScale="25000" lnSpcReduction="20000"/>
          </a:bodyPr>
          <a:lstStyle>
            <a:lvl1pPr algn="l" defTabSz="457200" rtl="0" eaLnBrk="1" latinLnBrk="0" hangingPunct="1">
              <a:spcBef>
                <a:spcPct val="0"/>
              </a:spcBef>
              <a:buNone/>
              <a:defRPr sz="36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choice is yours</a:t>
            </a:r>
            <a:br>
              <a:rPr lang="en-US" dirty="0"/>
            </a:br>
            <a:br>
              <a:rPr lang="en-US" dirty="0"/>
            </a:br>
            <a:r>
              <a:rPr lang="en-US" dirty="0"/>
              <a:t>choose wisely!</a:t>
            </a:r>
            <a:br>
              <a:rPr lang="en-US" dirty="0"/>
            </a:br>
            <a:br>
              <a:rPr lang="en-US" dirty="0"/>
            </a:br>
            <a:endParaRPr lang="en-US" dirty="0"/>
          </a:p>
        </p:txBody>
      </p:sp>
      <p:sp>
        <p:nvSpPr>
          <p:cNvPr id="38" name="Title 9">
            <a:extLst>
              <a:ext uri="{FF2B5EF4-FFF2-40B4-BE49-F238E27FC236}">
                <a16:creationId xmlns:a16="http://schemas.microsoft.com/office/drawing/2014/main" id="{1C08BE85-26C5-49C7-BC1B-44682E840287}"/>
              </a:ext>
            </a:extLst>
          </p:cNvPr>
          <p:cNvSpPr txBox="1">
            <a:spLocks/>
          </p:cNvSpPr>
          <p:nvPr/>
        </p:nvSpPr>
        <p:spPr>
          <a:xfrm>
            <a:off x="4354481" y="15310"/>
            <a:ext cx="3100678" cy="348584"/>
          </a:xfrm>
          <a:prstGeom prst="rect">
            <a:avLst/>
          </a:prstGeom>
          <a:solidFill>
            <a:schemeClr val="bg1"/>
          </a:solidFill>
        </p:spPr>
        <p:txBody>
          <a:bodyPr vert="horz" lIns="91440" tIns="45720" rIns="91440" bIns="45720" rtlCol="0" anchor="ctr">
            <a:normAutofit fontScale="25000" lnSpcReduction="20000"/>
          </a:bodyPr>
          <a:lstStyle>
            <a:lvl1pPr algn="l" defTabSz="457200" rtl="0" eaLnBrk="1" latinLnBrk="0" hangingPunct="1">
              <a:spcBef>
                <a:spcPct val="0"/>
              </a:spcBef>
              <a:buNone/>
              <a:defRPr sz="36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dirty="0"/>
            </a:br>
            <a:br>
              <a:rPr lang="en-US" dirty="0"/>
            </a:br>
            <a:r>
              <a:rPr lang="en-US" dirty="0"/>
              <a:t>choose wisely!</a:t>
            </a:r>
            <a:br>
              <a:rPr lang="en-US" dirty="0"/>
            </a:br>
            <a:br>
              <a:rPr lang="en-US" dirty="0"/>
            </a:br>
            <a:endParaRPr lang="en-US" dirty="0"/>
          </a:p>
        </p:txBody>
      </p:sp>
      <p:sp>
        <p:nvSpPr>
          <p:cNvPr id="42" name="Title 9">
            <a:extLst>
              <a:ext uri="{FF2B5EF4-FFF2-40B4-BE49-F238E27FC236}">
                <a16:creationId xmlns:a16="http://schemas.microsoft.com/office/drawing/2014/main" id="{D3A17EF0-3135-44AB-A012-64A20EC140D3}"/>
              </a:ext>
            </a:extLst>
          </p:cNvPr>
          <p:cNvSpPr txBox="1">
            <a:spLocks/>
          </p:cNvSpPr>
          <p:nvPr/>
        </p:nvSpPr>
        <p:spPr>
          <a:xfrm>
            <a:off x="8453535" y="-18661"/>
            <a:ext cx="3738465" cy="681095"/>
          </a:xfrm>
          <a:prstGeom prst="rect">
            <a:avLst/>
          </a:prstGeom>
          <a:solidFill>
            <a:schemeClr val="bg1"/>
          </a:solidFill>
        </p:spPr>
        <p:txBody>
          <a:bodyPr vert="horz" lIns="91440" tIns="45720" rIns="91440" bIns="45720" rtlCol="0" anchor="ctr">
            <a:normAutofit fontScale="25000" lnSpcReduction="20000"/>
          </a:bodyPr>
          <a:lstStyle>
            <a:lvl1pPr algn="l" defTabSz="457200" rtl="0" eaLnBrk="1" latinLnBrk="0" hangingPunct="1">
              <a:spcBef>
                <a:spcPct val="0"/>
              </a:spcBef>
              <a:buNone/>
              <a:defRPr sz="36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choice is yours</a:t>
            </a:r>
            <a:br>
              <a:rPr lang="en-US" dirty="0"/>
            </a:br>
            <a:br>
              <a:rPr lang="en-US" dirty="0"/>
            </a:br>
            <a:r>
              <a:rPr lang="en-US" dirty="0"/>
              <a:t>choose wisely!</a:t>
            </a:r>
            <a:br>
              <a:rPr lang="en-US" dirty="0"/>
            </a:br>
            <a:br>
              <a:rPr lang="en-US" dirty="0"/>
            </a:br>
            <a:endParaRPr lang="en-US" dirty="0"/>
          </a:p>
        </p:txBody>
      </p:sp>
    </p:spTree>
    <p:extLst>
      <p:ext uri="{BB962C8B-B14F-4D97-AF65-F5344CB8AC3E}">
        <p14:creationId xmlns:p14="http://schemas.microsoft.com/office/powerpoint/2010/main" val="206285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82CD76-58C1-4D37-AA23-DF1B9628BD11}"/>
              </a:ext>
            </a:extLst>
          </p:cNvPr>
          <p:cNvPicPr>
            <a:picLocks noChangeAspect="1"/>
          </p:cNvPicPr>
          <p:nvPr/>
        </p:nvPicPr>
        <p:blipFill rotWithShape="1">
          <a:blip r:embed="rId2"/>
          <a:srcRect t="22089" b="21661"/>
          <a:stretch/>
        </p:blipFill>
        <p:spPr>
          <a:xfrm>
            <a:off x="20" y="10"/>
            <a:ext cx="12191980" cy="6857990"/>
          </a:xfrm>
          <a:prstGeom prst="rect">
            <a:avLst/>
          </a:prstGeom>
        </p:spPr>
      </p:pic>
      <p:grpSp>
        <p:nvGrpSpPr>
          <p:cNvPr id="13" name="Group 12"/>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4" name="Rectangle 13"/>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p:cNvSpPr>
            <a:spLocks noGrp="1"/>
          </p:cNvSpPr>
          <p:nvPr>
            <p:ph idx="1"/>
          </p:nvPr>
        </p:nvSpPr>
        <p:spPr>
          <a:xfrm>
            <a:off x="438068" y="1865915"/>
            <a:ext cx="3702134" cy="3564467"/>
          </a:xfrm>
        </p:spPr>
        <p:txBody>
          <a:bodyPr>
            <a:normAutofit/>
          </a:bodyPr>
          <a:lstStyle/>
          <a:p>
            <a:pPr>
              <a:lnSpc>
                <a:spcPct val="90000"/>
              </a:lnSpc>
            </a:pPr>
            <a:r>
              <a:rPr lang="en-US" sz="2000" dirty="0">
                <a:solidFill>
                  <a:schemeClr val="bg1"/>
                </a:solidFill>
              </a:rPr>
              <a:t>Issue and renew licenses</a:t>
            </a:r>
          </a:p>
          <a:p>
            <a:pPr>
              <a:lnSpc>
                <a:spcPct val="90000"/>
              </a:lnSpc>
            </a:pPr>
            <a:r>
              <a:rPr lang="en-US" sz="2000" dirty="0">
                <a:solidFill>
                  <a:schemeClr val="bg1"/>
                </a:solidFill>
              </a:rPr>
              <a:t>Authorize license exams</a:t>
            </a:r>
          </a:p>
          <a:p>
            <a:pPr>
              <a:lnSpc>
                <a:spcPct val="90000"/>
              </a:lnSpc>
            </a:pPr>
            <a:r>
              <a:rPr lang="en-US" sz="2000" dirty="0">
                <a:solidFill>
                  <a:schemeClr val="bg1"/>
                </a:solidFill>
              </a:rPr>
              <a:t>Prepare forms and applications </a:t>
            </a:r>
          </a:p>
          <a:p>
            <a:pPr>
              <a:lnSpc>
                <a:spcPct val="90000"/>
              </a:lnSpc>
            </a:pPr>
            <a:r>
              <a:rPr lang="en-US" sz="2000" dirty="0">
                <a:solidFill>
                  <a:schemeClr val="bg1"/>
                </a:solidFill>
              </a:rPr>
              <a:t>Conduct office examinations</a:t>
            </a:r>
          </a:p>
          <a:p>
            <a:pPr>
              <a:lnSpc>
                <a:spcPct val="90000"/>
              </a:lnSpc>
            </a:pPr>
            <a:r>
              <a:rPr lang="en-US" sz="2000" dirty="0">
                <a:solidFill>
                  <a:schemeClr val="bg1"/>
                </a:solidFill>
              </a:rPr>
              <a:t>Investigate alleged violations</a:t>
            </a:r>
          </a:p>
          <a:p>
            <a:pPr>
              <a:lnSpc>
                <a:spcPct val="90000"/>
              </a:lnSpc>
            </a:pPr>
            <a:r>
              <a:rPr lang="en-US" sz="2000" dirty="0">
                <a:solidFill>
                  <a:schemeClr val="bg1"/>
                </a:solidFill>
              </a:rPr>
              <a:t>Conduct enforcement hearings</a:t>
            </a:r>
          </a:p>
          <a:p>
            <a:pPr>
              <a:lnSpc>
                <a:spcPct val="90000"/>
              </a:lnSpc>
            </a:pPr>
            <a:r>
              <a:rPr lang="en-US" sz="2000" dirty="0">
                <a:solidFill>
                  <a:schemeClr val="bg1"/>
                </a:solidFill>
              </a:rPr>
              <a:t>Impose discipline on licensees </a:t>
            </a:r>
          </a:p>
        </p:txBody>
      </p:sp>
      <p:sp>
        <p:nvSpPr>
          <p:cNvPr id="8" name="Title 7">
            <a:extLst>
              <a:ext uri="{FF2B5EF4-FFF2-40B4-BE49-F238E27FC236}">
                <a16:creationId xmlns:a16="http://schemas.microsoft.com/office/drawing/2014/main" id="{8684E4EF-7156-4FE8-BDAE-A93C976F9BE6}"/>
              </a:ext>
            </a:extLst>
          </p:cNvPr>
          <p:cNvSpPr>
            <a:spLocks noGrp="1"/>
          </p:cNvSpPr>
          <p:nvPr>
            <p:ph type="title"/>
          </p:nvPr>
        </p:nvSpPr>
        <p:spPr/>
        <p:txBody>
          <a:bodyPr/>
          <a:lstStyle/>
          <a:p>
            <a:r>
              <a:rPr lang="en-US" dirty="0"/>
              <a:t>       IDFPR</a:t>
            </a:r>
          </a:p>
        </p:txBody>
      </p:sp>
    </p:spTree>
    <p:extLst>
      <p:ext uri="{BB962C8B-B14F-4D97-AF65-F5344CB8AC3E}">
        <p14:creationId xmlns:p14="http://schemas.microsoft.com/office/powerpoint/2010/main" val="992496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Discipline of Licenses</a:t>
            </a:r>
          </a:p>
        </p:txBody>
      </p:sp>
      <p:sp>
        <p:nvSpPr>
          <p:cNvPr id="5" name="Content Placeholder 4"/>
          <p:cNvSpPr>
            <a:spLocks noGrp="1"/>
          </p:cNvSpPr>
          <p:nvPr>
            <p:ph sz="half" idx="1"/>
          </p:nvPr>
        </p:nvSpPr>
        <p:spPr>
          <a:xfrm>
            <a:off x="833377" y="2603500"/>
            <a:ext cx="5146735" cy="3416301"/>
          </a:xfrm>
        </p:spPr>
        <p:txBody>
          <a:bodyPr>
            <a:normAutofit fontScale="85000" lnSpcReduction="10000"/>
          </a:bodyPr>
          <a:lstStyle/>
          <a:p>
            <a:r>
              <a:rPr lang="en-US" dirty="0"/>
              <a:t>Cheating on exam</a:t>
            </a:r>
          </a:p>
          <a:p>
            <a:r>
              <a:rPr lang="en-US" dirty="0"/>
              <a:t>Failing to properly maintain escrow accounts</a:t>
            </a:r>
          </a:p>
          <a:p>
            <a:r>
              <a:rPr lang="en-US" dirty="0"/>
              <a:t>Improper guaranteed sales program</a:t>
            </a:r>
          </a:p>
          <a:p>
            <a:r>
              <a:rPr lang="en-US" dirty="0"/>
              <a:t>Practicing without a license</a:t>
            </a:r>
          </a:p>
          <a:p>
            <a:r>
              <a:rPr lang="en-US" dirty="0"/>
              <a:t>Dishonorable, unethical or unprofessional conduct</a:t>
            </a:r>
          </a:p>
          <a:p>
            <a:r>
              <a:rPr lang="en-US" dirty="0"/>
              <a:t>False or fraudulent representations</a:t>
            </a:r>
          </a:p>
          <a:p>
            <a:r>
              <a:rPr lang="en-US" dirty="0"/>
              <a:t>Directly negotiating with client of another licensee</a:t>
            </a:r>
          </a:p>
        </p:txBody>
      </p:sp>
      <p:sp>
        <p:nvSpPr>
          <p:cNvPr id="6" name="Content Placeholder 5"/>
          <p:cNvSpPr>
            <a:spLocks noGrp="1"/>
          </p:cNvSpPr>
          <p:nvPr>
            <p:ph sz="half" idx="2"/>
          </p:nvPr>
        </p:nvSpPr>
        <p:spPr>
          <a:xfrm>
            <a:off x="6208712" y="2603500"/>
            <a:ext cx="5400696" cy="3416300"/>
          </a:xfrm>
        </p:spPr>
        <p:txBody>
          <a:bodyPr>
            <a:normAutofit fontScale="85000" lnSpcReduction="10000"/>
          </a:bodyPr>
          <a:lstStyle/>
          <a:p>
            <a:r>
              <a:rPr lang="en-US" dirty="0"/>
              <a:t>Blind advertising</a:t>
            </a:r>
          </a:p>
          <a:p>
            <a:r>
              <a:rPr lang="en-US" dirty="0"/>
              <a:t>Disciplined by another state</a:t>
            </a:r>
          </a:p>
          <a:p>
            <a:r>
              <a:rPr lang="en-US" dirty="0"/>
              <a:t>Violating Illinois Human Rights Act</a:t>
            </a:r>
          </a:p>
          <a:p>
            <a:r>
              <a:rPr lang="en-US" dirty="0"/>
              <a:t>Advertising property without consent of owner</a:t>
            </a:r>
          </a:p>
          <a:p>
            <a:r>
              <a:rPr lang="en-US" dirty="0"/>
              <a:t>Failing to disclose licensee status in transaction</a:t>
            </a:r>
          </a:p>
          <a:p>
            <a:r>
              <a:rPr lang="en-US" dirty="0"/>
              <a:t>Representing broker other than sponsoring one</a:t>
            </a:r>
          </a:p>
          <a:p>
            <a:r>
              <a:rPr lang="en-US" dirty="0"/>
              <a:t>Habitual use of alcohol and drugs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81324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417C2-91AB-4ECA-931E-73BA73A4B706}"/>
              </a:ext>
            </a:extLst>
          </p:cNvPr>
          <p:cNvSpPr>
            <a:spLocks noGrp="1"/>
          </p:cNvSpPr>
          <p:nvPr>
            <p:ph type="title"/>
          </p:nvPr>
        </p:nvSpPr>
        <p:spPr/>
        <p:txBody>
          <a:bodyPr/>
          <a:lstStyle/>
          <a:p>
            <a:r>
              <a:rPr lang="en-US" dirty="0"/>
              <a:t>License Law Review</a:t>
            </a:r>
          </a:p>
        </p:txBody>
      </p:sp>
      <p:sp>
        <p:nvSpPr>
          <p:cNvPr id="6" name="Content Placeholder 5">
            <a:extLst>
              <a:ext uri="{FF2B5EF4-FFF2-40B4-BE49-F238E27FC236}">
                <a16:creationId xmlns:a16="http://schemas.microsoft.com/office/drawing/2014/main" id="{188B7739-1AAF-40A3-A58E-BB4B08FD05CA}"/>
              </a:ext>
            </a:extLst>
          </p:cNvPr>
          <p:cNvSpPr>
            <a:spLocks noGrp="1"/>
          </p:cNvSpPr>
          <p:nvPr>
            <p:ph idx="1"/>
          </p:nvPr>
        </p:nvSpPr>
        <p:spPr/>
        <p:txBody>
          <a:bodyPr/>
          <a:lstStyle/>
          <a:p>
            <a:pPr marL="0" indent="0">
              <a:buNone/>
            </a:pPr>
            <a:r>
              <a:rPr lang="en-US" dirty="0"/>
              <a:t>Spend 10 minutes reviewing Section 20-20 of the Illinois Real Estate License Act to familiarize yourself with the grounds for discipline.</a:t>
            </a:r>
          </a:p>
          <a:p>
            <a:pPr marL="0" indent="0">
              <a:buNone/>
            </a:pPr>
            <a:r>
              <a:rPr lang="en-US" dirty="0">
                <a:hlinkClick r:id="rId2"/>
              </a:rPr>
              <a:t>Real Estate License Act</a:t>
            </a:r>
            <a:endParaRPr lang="en-US" dirty="0"/>
          </a:p>
          <a:p>
            <a:pPr marL="0" indent="0">
              <a:buNone/>
            </a:pPr>
            <a:endParaRPr lang="en-US" dirty="0"/>
          </a:p>
        </p:txBody>
      </p:sp>
    </p:spTree>
    <p:extLst>
      <p:ext uri="{BB962C8B-B14F-4D97-AF65-F5344CB8AC3E}">
        <p14:creationId xmlns:p14="http://schemas.microsoft.com/office/powerpoint/2010/main" val="1420071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FFF4-5BE6-4E32-AA35-36ADF2F3910F}"/>
              </a:ext>
            </a:extLst>
          </p:cNvPr>
          <p:cNvSpPr>
            <a:spLocks noGrp="1"/>
          </p:cNvSpPr>
          <p:nvPr>
            <p:ph type="title"/>
          </p:nvPr>
        </p:nvSpPr>
        <p:spPr/>
        <p:txBody>
          <a:bodyPr/>
          <a:lstStyle/>
          <a:p>
            <a:r>
              <a:rPr lang="en-US" dirty="0"/>
              <a:t>2016 findings - </a:t>
            </a:r>
            <a:r>
              <a:rPr lang="en-US" sz="2800" dirty="0"/>
              <a:t>WITH THANKS TO Chris READ </a:t>
            </a:r>
            <a:endParaRPr lang="en-US" dirty="0"/>
          </a:p>
        </p:txBody>
      </p:sp>
      <p:sp>
        <p:nvSpPr>
          <p:cNvPr id="3" name="Content Placeholder 2">
            <a:extLst>
              <a:ext uri="{FF2B5EF4-FFF2-40B4-BE49-F238E27FC236}">
                <a16:creationId xmlns:a16="http://schemas.microsoft.com/office/drawing/2014/main" id="{07C8FF93-545F-4274-808E-4AF39D8A7A26}"/>
              </a:ext>
            </a:extLst>
          </p:cNvPr>
          <p:cNvSpPr>
            <a:spLocks noGrp="1"/>
          </p:cNvSpPr>
          <p:nvPr>
            <p:ph idx="1"/>
          </p:nvPr>
        </p:nvSpPr>
        <p:spPr/>
        <p:txBody>
          <a:bodyPr>
            <a:normAutofit/>
          </a:bodyPr>
          <a:lstStyle/>
          <a:p>
            <a:pPr marL="0" indent="0">
              <a:buNone/>
            </a:pPr>
            <a:r>
              <a:rPr lang="en-US" b="1" dirty="0"/>
              <a:t>On Site Examinations and Broker Verifications = 250</a:t>
            </a:r>
          </a:p>
          <a:p>
            <a:r>
              <a:rPr lang="en-US" dirty="0"/>
              <a:t>IC agreement – minimum provisions		78</a:t>
            </a:r>
          </a:p>
          <a:p>
            <a:r>
              <a:rPr lang="en-US" dirty="0"/>
              <a:t>Written consent for price change			72</a:t>
            </a:r>
          </a:p>
          <a:p>
            <a:r>
              <a:rPr lang="en-US" dirty="0"/>
              <a:t>IC agreement – signed and dated			71</a:t>
            </a:r>
          </a:p>
          <a:p>
            <a:r>
              <a:rPr lang="en-US" dirty="0"/>
              <a:t>IC agreement – must have 					66</a:t>
            </a:r>
          </a:p>
          <a:p>
            <a:r>
              <a:rPr lang="en-US" dirty="0"/>
              <a:t>Disclosure of Designated Agent			63</a:t>
            </a:r>
          </a:p>
          <a:p>
            <a:r>
              <a:rPr lang="en-US" dirty="0"/>
              <a:t>Company and licensees licensed			60</a:t>
            </a:r>
          </a:p>
        </p:txBody>
      </p:sp>
      <p:pic>
        <p:nvPicPr>
          <p:cNvPr id="8" name="Picture 7" descr="A close up of a logo&#10;&#10;Description generated with very high confidence">
            <a:extLst>
              <a:ext uri="{FF2B5EF4-FFF2-40B4-BE49-F238E27FC236}">
                <a16:creationId xmlns:a16="http://schemas.microsoft.com/office/drawing/2014/main" id="{C52F0C54-09F8-433C-B296-86A4A05041DD}"/>
              </a:ext>
            </a:extLst>
          </p:cNvPr>
          <p:cNvPicPr>
            <a:picLocks noChangeAspect="1"/>
          </p:cNvPicPr>
          <p:nvPr/>
        </p:nvPicPr>
        <p:blipFill>
          <a:blip r:embed="rId2"/>
          <a:stretch>
            <a:fillRect/>
          </a:stretch>
        </p:blipFill>
        <p:spPr>
          <a:xfrm>
            <a:off x="7745809" y="3891776"/>
            <a:ext cx="4446191" cy="2966224"/>
          </a:xfrm>
          <a:prstGeom prst="rect">
            <a:avLst/>
          </a:prstGeom>
        </p:spPr>
      </p:pic>
    </p:spTree>
    <p:extLst>
      <p:ext uri="{BB962C8B-B14F-4D97-AF65-F5344CB8AC3E}">
        <p14:creationId xmlns:p14="http://schemas.microsoft.com/office/powerpoint/2010/main" val="337141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8CB7-6C74-46A5-B690-2A1F5F85D9A2}"/>
              </a:ext>
            </a:extLst>
          </p:cNvPr>
          <p:cNvSpPr>
            <a:spLocks noGrp="1"/>
          </p:cNvSpPr>
          <p:nvPr>
            <p:ph type="title"/>
          </p:nvPr>
        </p:nvSpPr>
        <p:spPr/>
        <p:txBody>
          <a:bodyPr/>
          <a:lstStyle/>
          <a:p>
            <a:r>
              <a:rPr lang="en-US" dirty="0"/>
              <a:t>2016 findings</a:t>
            </a:r>
          </a:p>
        </p:txBody>
      </p:sp>
      <p:sp>
        <p:nvSpPr>
          <p:cNvPr id="3" name="Content Placeholder 2">
            <a:extLst>
              <a:ext uri="{FF2B5EF4-FFF2-40B4-BE49-F238E27FC236}">
                <a16:creationId xmlns:a16="http://schemas.microsoft.com/office/drawing/2014/main" id="{4BE7EFB4-C833-439F-8A0F-4361CD417B85}"/>
              </a:ext>
            </a:extLst>
          </p:cNvPr>
          <p:cNvSpPr>
            <a:spLocks noGrp="1"/>
          </p:cNvSpPr>
          <p:nvPr>
            <p:ph idx="1"/>
          </p:nvPr>
        </p:nvSpPr>
        <p:spPr>
          <a:xfrm>
            <a:off x="581192" y="2180496"/>
            <a:ext cx="11029616" cy="3919221"/>
          </a:xfrm>
        </p:spPr>
        <p:txBody>
          <a:bodyPr>
            <a:normAutofit/>
          </a:bodyPr>
          <a:lstStyle/>
          <a:p>
            <a:pPr marL="0" indent="0">
              <a:buNone/>
            </a:pPr>
            <a:r>
              <a:rPr lang="en-US" b="1" dirty="0"/>
              <a:t>On Site Examinations and Broker Verifications = 250</a:t>
            </a:r>
          </a:p>
          <a:p>
            <a:r>
              <a:rPr lang="en-US" dirty="0"/>
              <a:t>Licensee interest on sales contract				60</a:t>
            </a:r>
          </a:p>
          <a:p>
            <a:r>
              <a:rPr lang="en-US" dirty="0"/>
              <a:t>Changes to contract initialed 						58</a:t>
            </a:r>
          </a:p>
          <a:p>
            <a:r>
              <a:rPr lang="en-US" dirty="0"/>
              <a:t>Agreement includes anti-discrimination clause	49</a:t>
            </a:r>
          </a:p>
          <a:p>
            <a:r>
              <a:rPr lang="en-US" dirty="0"/>
              <a:t>Internet advertising accurate and truthful			49</a:t>
            </a:r>
          </a:p>
          <a:p>
            <a:r>
              <a:rPr lang="en-US" dirty="0"/>
              <a:t>Exclusive agreements in writing					48</a:t>
            </a:r>
          </a:p>
          <a:p>
            <a:r>
              <a:rPr lang="en-US" dirty="0"/>
              <a:t>Disclosure and Consent to Dual Agency			44</a:t>
            </a:r>
          </a:p>
          <a:p>
            <a:pPr marL="0" indent="0">
              <a:buNone/>
            </a:pPr>
            <a:endParaRPr lang="en-US" dirty="0"/>
          </a:p>
        </p:txBody>
      </p:sp>
      <p:pic>
        <p:nvPicPr>
          <p:cNvPr id="4" name="Picture 3" descr="A close up of a logo&#10;&#10;Description generated with very high confidence">
            <a:extLst>
              <a:ext uri="{FF2B5EF4-FFF2-40B4-BE49-F238E27FC236}">
                <a16:creationId xmlns:a16="http://schemas.microsoft.com/office/drawing/2014/main" id="{3D4A7EE6-9118-489D-BB3F-5B3C627CA6F7}"/>
              </a:ext>
            </a:extLst>
          </p:cNvPr>
          <p:cNvPicPr>
            <a:picLocks noChangeAspect="1"/>
          </p:cNvPicPr>
          <p:nvPr/>
        </p:nvPicPr>
        <p:blipFill>
          <a:blip r:embed="rId2"/>
          <a:stretch>
            <a:fillRect/>
          </a:stretch>
        </p:blipFill>
        <p:spPr>
          <a:xfrm>
            <a:off x="7745809" y="3891776"/>
            <a:ext cx="4446191" cy="2966224"/>
          </a:xfrm>
          <a:prstGeom prst="rect">
            <a:avLst/>
          </a:prstGeom>
        </p:spPr>
      </p:pic>
    </p:spTree>
    <p:extLst>
      <p:ext uri="{BB962C8B-B14F-4D97-AF65-F5344CB8AC3E}">
        <p14:creationId xmlns:p14="http://schemas.microsoft.com/office/powerpoint/2010/main" val="3142926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BE72D-3E4E-4FB9-BDFA-B70D6870E3F7}"/>
              </a:ext>
            </a:extLst>
          </p:cNvPr>
          <p:cNvSpPr>
            <a:spLocks noGrp="1"/>
          </p:cNvSpPr>
          <p:nvPr>
            <p:ph type="title"/>
          </p:nvPr>
        </p:nvSpPr>
        <p:spPr/>
        <p:txBody>
          <a:bodyPr/>
          <a:lstStyle/>
          <a:p>
            <a:r>
              <a:rPr lang="en-US" dirty="0"/>
              <a:t>2016 findings</a:t>
            </a:r>
          </a:p>
        </p:txBody>
      </p:sp>
      <p:sp>
        <p:nvSpPr>
          <p:cNvPr id="3" name="Content Placeholder 2">
            <a:extLst>
              <a:ext uri="{FF2B5EF4-FFF2-40B4-BE49-F238E27FC236}">
                <a16:creationId xmlns:a16="http://schemas.microsoft.com/office/drawing/2014/main" id="{F75A89E8-0DC7-40F3-A367-E19D6D900404}"/>
              </a:ext>
            </a:extLst>
          </p:cNvPr>
          <p:cNvSpPr>
            <a:spLocks noGrp="1"/>
          </p:cNvSpPr>
          <p:nvPr>
            <p:ph idx="1"/>
          </p:nvPr>
        </p:nvSpPr>
        <p:spPr>
          <a:xfrm>
            <a:off x="581193" y="2972233"/>
            <a:ext cx="11029615" cy="3678303"/>
          </a:xfrm>
        </p:spPr>
        <p:txBody>
          <a:bodyPr>
            <a:normAutofit/>
          </a:bodyPr>
          <a:lstStyle/>
          <a:p>
            <a:pPr marL="0" indent="0">
              <a:buNone/>
            </a:pPr>
            <a:r>
              <a:rPr lang="en-US" b="1" dirty="0"/>
              <a:t>On Site Examinations and Broker Verifications = 250</a:t>
            </a:r>
          </a:p>
          <a:p>
            <a:r>
              <a:rPr lang="en-US" dirty="0"/>
              <a:t>Minimum provisions in agreement					41</a:t>
            </a:r>
          </a:p>
          <a:p>
            <a:r>
              <a:rPr lang="en-US" dirty="0"/>
              <a:t>Binding contract on heading				41</a:t>
            </a:r>
          </a:p>
          <a:p>
            <a:r>
              <a:rPr lang="en-US" dirty="0"/>
              <a:t>Implementation of policy &amp; procedures	38</a:t>
            </a:r>
          </a:p>
          <a:p>
            <a:r>
              <a:rPr lang="en-US" dirty="0"/>
              <a:t>Radon disclosure							38</a:t>
            </a:r>
          </a:p>
          <a:p>
            <a:r>
              <a:rPr lang="en-US" dirty="0"/>
              <a:t>Escrow reconciliation						34</a:t>
            </a:r>
          </a:p>
          <a:p>
            <a:r>
              <a:rPr lang="en-US" dirty="0"/>
              <a:t>Lead paint disclosure						33</a:t>
            </a:r>
          </a:p>
          <a:p>
            <a:endParaRPr lang="en-US" dirty="0"/>
          </a:p>
          <a:p>
            <a:endParaRPr lang="en-US" dirty="0"/>
          </a:p>
          <a:p>
            <a:endParaRPr lang="en-US" dirty="0"/>
          </a:p>
        </p:txBody>
      </p:sp>
      <p:pic>
        <p:nvPicPr>
          <p:cNvPr id="4" name="Picture 3" descr="A close up of a logo&#10;&#10;Description generated with very high confidence">
            <a:extLst>
              <a:ext uri="{FF2B5EF4-FFF2-40B4-BE49-F238E27FC236}">
                <a16:creationId xmlns:a16="http://schemas.microsoft.com/office/drawing/2014/main" id="{7FC6A658-7117-49A1-8FF8-9E936F7E4B38}"/>
              </a:ext>
            </a:extLst>
          </p:cNvPr>
          <p:cNvPicPr>
            <a:picLocks noChangeAspect="1"/>
          </p:cNvPicPr>
          <p:nvPr/>
        </p:nvPicPr>
        <p:blipFill>
          <a:blip r:embed="rId2"/>
          <a:stretch>
            <a:fillRect/>
          </a:stretch>
        </p:blipFill>
        <p:spPr>
          <a:xfrm>
            <a:off x="7745809" y="3891776"/>
            <a:ext cx="4446191" cy="2966224"/>
          </a:xfrm>
          <a:prstGeom prst="rect">
            <a:avLst/>
          </a:prstGeom>
        </p:spPr>
      </p:pic>
    </p:spTree>
    <p:extLst>
      <p:ext uri="{BB962C8B-B14F-4D97-AF65-F5344CB8AC3E}">
        <p14:creationId xmlns:p14="http://schemas.microsoft.com/office/powerpoint/2010/main" val="2846947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BEAA-6902-4F19-930B-964C823CD912}"/>
              </a:ext>
            </a:extLst>
          </p:cNvPr>
          <p:cNvSpPr>
            <a:spLocks noGrp="1"/>
          </p:cNvSpPr>
          <p:nvPr>
            <p:ph type="title"/>
          </p:nvPr>
        </p:nvSpPr>
        <p:spPr/>
        <p:txBody>
          <a:bodyPr/>
          <a:lstStyle/>
          <a:p>
            <a:r>
              <a:rPr lang="en-US" dirty="0"/>
              <a:t>2016 FINDINGS</a:t>
            </a:r>
          </a:p>
        </p:txBody>
      </p:sp>
      <p:sp>
        <p:nvSpPr>
          <p:cNvPr id="3" name="Content Placeholder 2">
            <a:extLst>
              <a:ext uri="{FF2B5EF4-FFF2-40B4-BE49-F238E27FC236}">
                <a16:creationId xmlns:a16="http://schemas.microsoft.com/office/drawing/2014/main" id="{4B0EA801-9D40-4E0B-A695-0754639C8F32}"/>
              </a:ext>
            </a:extLst>
          </p:cNvPr>
          <p:cNvSpPr>
            <a:spLocks noGrp="1"/>
          </p:cNvSpPr>
          <p:nvPr>
            <p:ph idx="1"/>
          </p:nvPr>
        </p:nvSpPr>
        <p:spPr>
          <a:xfrm>
            <a:off x="581192" y="2180496"/>
            <a:ext cx="6087237" cy="3678303"/>
          </a:xfrm>
        </p:spPr>
        <p:txBody>
          <a:bodyPr/>
          <a:lstStyle/>
          <a:p>
            <a:r>
              <a:rPr lang="en-US" dirty="0"/>
              <a:t>Diminutive of licensee name				31</a:t>
            </a:r>
          </a:p>
          <a:p>
            <a:r>
              <a:rPr lang="en-US" dirty="0"/>
              <a:t>Record keeping for five years				31</a:t>
            </a:r>
          </a:p>
          <a:p>
            <a:r>
              <a:rPr lang="en-US" dirty="0"/>
              <a:t>Agreements signed and dated by               seller and managing broker 				30</a:t>
            </a:r>
          </a:p>
          <a:p>
            <a:r>
              <a:rPr lang="en-US" dirty="0"/>
              <a:t>Real Property Disclosure					28</a:t>
            </a:r>
          </a:p>
          <a:p>
            <a:r>
              <a:rPr lang="en-US" dirty="0"/>
              <a:t>Signage										24</a:t>
            </a:r>
          </a:p>
          <a:p>
            <a:endParaRPr lang="en-US" dirty="0"/>
          </a:p>
          <a:p>
            <a:endParaRPr lang="en-US" dirty="0"/>
          </a:p>
        </p:txBody>
      </p:sp>
      <p:pic>
        <p:nvPicPr>
          <p:cNvPr id="5" name="Picture 4" descr="A close up of a logo&#10;&#10;Description generated with very high confidence">
            <a:extLst>
              <a:ext uri="{FF2B5EF4-FFF2-40B4-BE49-F238E27FC236}">
                <a16:creationId xmlns:a16="http://schemas.microsoft.com/office/drawing/2014/main" id="{DAEBCD09-71D6-4F31-BDE8-4BB85A89F2D2}"/>
              </a:ext>
            </a:extLst>
          </p:cNvPr>
          <p:cNvPicPr>
            <a:picLocks noChangeAspect="1"/>
          </p:cNvPicPr>
          <p:nvPr/>
        </p:nvPicPr>
        <p:blipFill>
          <a:blip r:embed="rId2"/>
          <a:stretch>
            <a:fillRect/>
          </a:stretch>
        </p:blipFill>
        <p:spPr>
          <a:xfrm>
            <a:off x="7745809" y="3891776"/>
            <a:ext cx="4446191" cy="2966224"/>
          </a:xfrm>
          <a:prstGeom prst="rect">
            <a:avLst/>
          </a:prstGeom>
        </p:spPr>
      </p:pic>
    </p:spTree>
    <p:extLst>
      <p:ext uri="{BB962C8B-B14F-4D97-AF65-F5344CB8AC3E}">
        <p14:creationId xmlns:p14="http://schemas.microsoft.com/office/powerpoint/2010/main" val="1289029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F8B7-E4F6-4E7D-8EB2-F1B37B8B8EAD}"/>
              </a:ext>
            </a:extLst>
          </p:cNvPr>
          <p:cNvSpPr>
            <a:spLocks noGrp="1"/>
          </p:cNvSpPr>
          <p:nvPr>
            <p:ph type="title"/>
          </p:nvPr>
        </p:nvSpPr>
        <p:spPr/>
        <p:txBody>
          <a:bodyPr/>
          <a:lstStyle/>
          <a:p>
            <a:r>
              <a:rPr lang="en-US" dirty="0"/>
              <a:t>2016 Findings</a:t>
            </a:r>
          </a:p>
        </p:txBody>
      </p:sp>
      <p:sp>
        <p:nvSpPr>
          <p:cNvPr id="3" name="Content Placeholder 2">
            <a:extLst>
              <a:ext uri="{FF2B5EF4-FFF2-40B4-BE49-F238E27FC236}">
                <a16:creationId xmlns:a16="http://schemas.microsoft.com/office/drawing/2014/main" id="{35BE9676-7D6D-4E7A-BFF8-DE7E3D7339A7}"/>
              </a:ext>
            </a:extLst>
          </p:cNvPr>
          <p:cNvSpPr>
            <a:spLocks noGrp="1"/>
          </p:cNvSpPr>
          <p:nvPr>
            <p:ph sz="half" idx="1"/>
          </p:nvPr>
        </p:nvSpPr>
        <p:spPr/>
        <p:txBody>
          <a:bodyPr/>
          <a:lstStyle/>
          <a:p>
            <a:r>
              <a:rPr lang="en-US" dirty="0"/>
              <a:t>Total exams				  250</a:t>
            </a:r>
          </a:p>
          <a:p>
            <a:r>
              <a:rPr lang="en-US" dirty="0"/>
              <a:t>Findings					1087</a:t>
            </a:r>
          </a:p>
          <a:p>
            <a:r>
              <a:rPr lang="en-US" dirty="0"/>
              <a:t>No findings				    20</a:t>
            </a:r>
          </a:p>
          <a:p>
            <a:endParaRPr lang="en-US" dirty="0"/>
          </a:p>
          <a:p>
            <a:endParaRPr lang="en-US" dirty="0"/>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676A52AD-2A8E-4058-96FD-B6F3F34E9047}"/>
              </a:ext>
            </a:extLst>
          </p:cNvPr>
          <p:cNvSpPr>
            <a:spLocks noGrp="1"/>
          </p:cNvSpPr>
          <p:nvPr>
            <p:ph sz="half" idx="2"/>
          </p:nvPr>
        </p:nvSpPr>
        <p:spPr/>
        <p:txBody>
          <a:bodyPr>
            <a:normAutofit fontScale="92500" lnSpcReduction="10000"/>
          </a:bodyPr>
          <a:lstStyle/>
          <a:p>
            <a:r>
              <a:rPr lang="en-US" dirty="0"/>
              <a:t>IC Agreements		215		19.8%</a:t>
            </a:r>
          </a:p>
          <a:p>
            <a:r>
              <a:rPr lang="en-US" dirty="0"/>
              <a:t>Contracts			200		18.4%</a:t>
            </a:r>
          </a:p>
          <a:p>
            <a:r>
              <a:rPr lang="en-US" dirty="0"/>
              <a:t>Listing Issues			199		18.3%</a:t>
            </a:r>
          </a:p>
          <a:p>
            <a:r>
              <a:rPr lang="en-US" dirty="0"/>
              <a:t>Licensing/office		184		16.9%</a:t>
            </a:r>
          </a:p>
          <a:p>
            <a:r>
              <a:rPr lang="en-US" dirty="0"/>
              <a:t>Agency Disclosure	107		 9.8%</a:t>
            </a:r>
          </a:p>
          <a:p>
            <a:r>
              <a:rPr lang="en-US" dirty="0"/>
              <a:t>Other Disclosures	  99		   9%</a:t>
            </a:r>
          </a:p>
          <a:p>
            <a:r>
              <a:rPr lang="en-US" dirty="0"/>
              <a:t>Advertising			  49		 4.5%</a:t>
            </a:r>
          </a:p>
          <a:p>
            <a:r>
              <a:rPr lang="en-US" dirty="0"/>
              <a:t>Escrow records		  34		   3%</a:t>
            </a:r>
          </a:p>
        </p:txBody>
      </p:sp>
      <p:pic>
        <p:nvPicPr>
          <p:cNvPr id="6" name="Picture 5" descr="A close up of a device&#10;&#10;Description generated with high confidence">
            <a:extLst>
              <a:ext uri="{FF2B5EF4-FFF2-40B4-BE49-F238E27FC236}">
                <a16:creationId xmlns:a16="http://schemas.microsoft.com/office/drawing/2014/main" id="{E336671D-D757-4EC7-B093-EAF19DB5CDC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70517" y="3799778"/>
            <a:ext cx="3949390" cy="2962043"/>
          </a:xfrm>
          <a:prstGeom prst="rect">
            <a:avLst/>
          </a:prstGeom>
        </p:spPr>
      </p:pic>
    </p:spTree>
    <p:extLst>
      <p:ext uri="{BB962C8B-B14F-4D97-AF65-F5344CB8AC3E}">
        <p14:creationId xmlns:p14="http://schemas.microsoft.com/office/powerpoint/2010/main" val="3908821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848" y="781756"/>
            <a:ext cx="8229600" cy="990600"/>
          </a:xfrm>
        </p:spPr>
        <p:txBody>
          <a:bodyPr/>
          <a:lstStyle/>
          <a:p>
            <a:r>
              <a:rPr lang="en-US" dirty="0"/>
              <a:t>Employment Agreements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87701921"/>
              </p:ext>
            </p:extLst>
          </p:nvPr>
        </p:nvGraphicFramePr>
        <p:xfrm>
          <a:off x="2766527" y="2137363"/>
          <a:ext cx="8229600" cy="4053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0058400" y="153401"/>
            <a:ext cx="304800" cy="369332"/>
          </a:xfrm>
          <a:prstGeom prst="rect">
            <a:avLst/>
          </a:prstGeom>
          <a:noFill/>
        </p:spPr>
        <p:txBody>
          <a:bodyPr wrap="square" rtlCol="0">
            <a:spAutoFit/>
          </a:bodyPr>
          <a:lstStyle/>
          <a:p>
            <a:r>
              <a:rPr lang="en-US" dirty="0"/>
              <a:t>5</a:t>
            </a:r>
          </a:p>
        </p:txBody>
      </p:sp>
      <p:sp>
        <p:nvSpPr>
          <p:cNvPr id="9" name="Arrow: Left 8"/>
          <p:cNvSpPr/>
          <p:nvPr/>
        </p:nvSpPr>
        <p:spPr>
          <a:xfrm>
            <a:off x="7487588" y="1507098"/>
            <a:ext cx="4138355" cy="1879888"/>
          </a:xfrm>
          <a:prstGeom prst="lef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solidFill>
                  <a:schemeClr val="tx1"/>
                </a:solidFill>
              </a:rPr>
              <a:t>Be Specific – referral only?  Do Rentals? Property management? Commercial?</a:t>
            </a:r>
          </a:p>
        </p:txBody>
      </p:sp>
      <p:sp>
        <p:nvSpPr>
          <p:cNvPr id="10" name="Arrow: Left 9"/>
          <p:cNvSpPr/>
          <p:nvPr/>
        </p:nvSpPr>
        <p:spPr>
          <a:xfrm flipH="1">
            <a:off x="683468" y="4711958"/>
            <a:ext cx="4166118" cy="1959429"/>
          </a:xfrm>
          <a:prstGeom prst="leftArrow">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US" dirty="0">
                <a:solidFill>
                  <a:schemeClr val="tx1"/>
                </a:solidFill>
              </a:rPr>
              <a:t>Can have specific end date – doesn’t have to but must have how terminated or renewed  </a:t>
            </a:r>
          </a:p>
        </p:txBody>
      </p:sp>
      <p:sp>
        <p:nvSpPr>
          <p:cNvPr id="3" name="Rounded Rectangle 2"/>
          <p:cNvSpPr/>
          <p:nvPr/>
        </p:nvSpPr>
        <p:spPr>
          <a:xfrm>
            <a:off x="1478902" y="2066595"/>
            <a:ext cx="1905000" cy="24993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a:t>Need agreement with yourself if  LLC or Corp</a:t>
            </a:r>
          </a:p>
        </p:txBody>
      </p:sp>
      <p:sp>
        <p:nvSpPr>
          <p:cNvPr id="4" name="Rectangle: Rounded Corners 3">
            <a:extLst>
              <a:ext uri="{FF2B5EF4-FFF2-40B4-BE49-F238E27FC236}">
                <a16:creationId xmlns:a16="http://schemas.microsoft.com/office/drawing/2014/main" id="{52FFAF31-EEBE-4F1C-B976-A0A7F897E2C6}"/>
              </a:ext>
            </a:extLst>
          </p:cNvPr>
          <p:cNvSpPr/>
          <p:nvPr/>
        </p:nvSpPr>
        <p:spPr>
          <a:xfrm>
            <a:off x="10058400" y="4189445"/>
            <a:ext cx="1847461" cy="236064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a:t>Must be signed by all parties and dated</a:t>
            </a:r>
          </a:p>
        </p:txBody>
      </p:sp>
    </p:spTree>
    <p:extLst>
      <p:ext uri="{BB962C8B-B14F-4D97-AF65-F5344CB8AC3E}">
        <p14:creationId xmlns:p14="http://schemas.microsoft.com/office/powerpoint/2010/main" val="40886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animBg="1"/>
      <p:bldP spid="1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8DEC-0ED5-4DEF-9C61-18DDF4506307}"/>
              </a:ext>
            </a:extLst>
          </p:cNvPr>
          <p:cNvSpPr>
            <a:spLocks noGrp="1"/>
          </p:cNvSpPr>
          <p:nvPr>
            <p:ph type="title"/>
          </p:nvPr>
        </p:nvSpPr>
        <p:spPr/>
        <p:txBody>
          <a:bodyPr/>
          <a:lstStyle/>
          <a:p>
            <a:r>
              <a:rPr lang="en-US" dirty="0"/>
              <a:t>Welcome  -  Who’s here  –  and why</a:t>
            </a:r>
          </a:p>
        </p:txBody>
      </p:sp>
      <p:sp>
        <p:nvSpPr>
          <p:cNvPr id="3" name="Content Placeholder 2">
            <a:extLst>
              <a:ext uri="{FF2B5EF4-FFF2-40B4-BE49-F238E27FC236}">
                <a16:creationId xmlns:a16="http://schemas.microsoft.com/office/drawing/2014/main" id="{6952F524-0381-4119-8B25-B49C7D1214AD}"/>
              </a:ext>
            </a:extLst>
          </p:cNvPr>
          <p:cNvSpPr>
            <a:spLocks noGrp="1"/>
          </p:cNvSpPr>
          <p:nvPr>
            <p:ph idx="1"/>
          </p:nvPr>
        </p:nvSpPr>
        <p:spPr>
          <a:xfrm>
            <a:off x="581193" y="2180496"/>
            <a:ext cx="5278432" cy="3678303"/>
          </a:xfrm>
        </p:spPr>
        <p:txBody>
          <a:bodyPr/>
          <a:lstStyle/>
          <a:p>
            <a:r>
              <a:rPr lang="en-US" dirty="0"/>
              <a:t>New pre-license instructors</a:t>
            </a:r>
          </a:p>
          <a:p>
            <a:r>
              <a:rPr lang="en-US" dirty="0"/>
              <a:t>Existing instructors who have not taught in the last renewal period</a:t>
            </a:r>
          </a:p>
          <a:p>
            <a:pPr lvl="1"/>
            <a:r>
              <a:rPr lang="en-US" dirty="0"/>
              <a:t>pre-license instructors</a:t>
            </a:r>
          </a:p>
          <a:p>
            <a:pPr lvl="1"/>
            <a:r>
              <a:rPr lang="en-US" dirty="0"/>
              <a:t>continuing education instructors</a:t>
            </a:r>
          </a:p>
          <a:p>
            <a:endParaRPr lang="en-US" dirty="0"/>
          </a:p>
        </p:txBody>
      </p:sp>
      <p:pic>
        <p:nvPicPr>
          <p:cNvPr id="5" name="Picture 4">
            <a:extLst>
              <a:ext uri="{FF2B5EF4-FFF2-40B4-BE49-F238E27FC236}">
                <a16:creationId xmlns:a16="http://schemas.microsoft.com/office/drawing/2014/main" id="{AB1713C0-3D9C-4946-82BF-CC80295DDC1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13756" y="2061116"/>
            <a:ext cx="4125951" cy="4125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3935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2250EA2-CD2C-4CE1-96CD-793CE4A3AA24}"/>
              </a:ext>
            </a:extLst>
          </p:cNvPr>
          <p:cNvSpPr>
            <a:spLocks noGrp="1"/>
          </p:cNvSpPr>
          <p:nvPr>
            <p:ph type="title"/>
          </p:nvPr>
        </p:nvSpPr>
        <p:spPr>
          <a:xfrm>
            <a:off x="581192" y="5264487"/>
            <a:ext cx="11029616" cy="718870"/>
          </a:xfrm>
        </p:spPr>
        <p:txBody>
          <a:bodyPr>
            <a:normAutofit/>
          </a:bodyPr>
          <a:lstStyle/>
          <a:p>
            <a:r>
              <a:rPr lang="en-US" dirty="0">
                <a:solidFill>
                  <a:srgbClr val="FFFEFF"/>
                </a:solidFill>
              </a:rPr>
              <a:t>Agency facts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319057856"/>
              </p:ext>
            </p:extLst>
          </p:nvPr>
        </p:nvGraphicFramePr>
        <p:xfrm>
          <a:off x="642938" y="858445"/>
          <a:ext cx="10906125" cy="396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860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1"/>
            <a:ext cx="11298933" cy="43770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57326"/>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53769"/>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6057326"/>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69D1AF3-CBD5-4183-94E7-5BA1F5F30A2F}"/>
              </a:ext>
            </a:extLst>
          </p:cNvPr>
          <p:cNvSpPr>
            <a:spLocks noGrp="1"/>
          </p:cNvSpPr>
          <p:nvPr>
            <p:ph type="title"/>
          </p:nvPr>
        </p:nvSpPr>
        <p:spPr>
          <a:xfrm>
            <a:off x="446534" y="4999383"/>
            <a:ext cx="11293599" cy="952428"/>
          </a:xfrm>
        </p:spPr>
        <p:txBody>
          <a:bodyPr anchor="ctr">
            <a:normAutofit/>
          </a:bodyPr>
          <a:lstStyle/>
          <a:p>
            <a:r>
              <a:rPr lang="en-US" dirty="0"/>
              <a:t>Agency disclosure </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948273416"/>
              </p:ext>
            </p:extLst>
          </p:nvPr>
        </p:nvGraphicFramePr>
        <p:xfrm>
          <a:off x="1090001" y="1093924"/>
          <a:ext cx="10004654" cy="3145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963211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3F04-04FA-4E7A-9724-5623D8F787DE}"/>
              </a:ext>
            </a:extLst>
          </p:cNvPr>
          <p:cNvSpPr>
            <a:spLocks noGrp="1"/>
          </p:cNvSpPr>
          <p:nvPr>
            <p:ph type="title"/>
          </p:nvPr>
        </p:nvSpPr>
        <p:spPr/>
        <p:txBody>
          <a:bodyPr/>
          <a:lstStyle/>
          <a:p>
            <a:r>
              <a:rPr lang="en-US" dirty="0"/>
              <a:t>License Law Review</a:t>
            </a:r>
          </a:p>
        </p:txBody>
      </p:sp>
      <p:sp>
        <p:nvSpPr>
          <p:cNvPr id="3" name="Content Placeholder 2">
            <a:extLst>
              <a:ext uri="{FF2B5EF4-FFF2-40B4-BE49-F238E27FC236}">
                <a16:creationId xmlns:a16="http://schemas.microsoft.com/office/drawing/2014/main" id="{737797E8-389A-46D1-BE4B-2B37AA7B8F71}"/>
              </a:ext>
            </a:extLst>
          </p:cNvPr>
          <p:cNvSpPr>
            <a:spLocks noGrp="1"/>
          </p:cNvSpPr>
          <p:nvPr>
            <p:ph idx="1"/>
          </p:nvPr>
        </p:nvSpPr>
        <p:spPr/>
        <p:txBody>
          <a:bodyPr/>
          <a:lstStyle/>
          <a:p>
            <a:pPr marL="0" indent="0">
              <a:buNone/>
            </a:pPr>
            <a:r>
              <a:rPr lang="en-US" dirty="0"/>
              <a:t>Please spend 15 minutes reviewing Article 15 of the Illinois Real Estate License Act to familiarize yourself with the agency relationships and disclosure required in Illinois.</a:t>
            </a:r>
          </a:p>
        </p:txBody>
      </p:sp>
    </p:spTree>
    <p:extLst>
      <p:ext uri="{BB962C8B-B14F-4D97-AF65-F5344CB8AC3E}">
        <p14:creationId xmlns:p14="http://schemas.microsoft.com/office/powerpoint/2010/main" val="1968854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generated with very high confidence">
            <a:extLst>
              <a:ext uri="{FF2B5EF4-FFF2-40B4-BE49-F238E27FC236}">
                <a16:creationId xmlns:a16="http://schemas.microsoft.com/office/drawing/2014/main" id="{34D2C6EB-01EF-4DEB-AEBD-14155B033527}"/>
              </a:ext>
            </a:extLst>
          </p:cNvPr>
          <p:cNvPicPr>
            <a:picLocks noChangeAspect="1"/>
          </p:cNvPicPr>
          <p:nvPr/>
        </p:nvPicPr>
        <p:blipFill rotWithShape="1">
          <a:blip r:embed="rId2"/>
          <a:srcRect r="7555"/>
          <a:stretch/>
        </p:blipFill>
        <p:spPr>
          <a:xfrm>
            <a:off x="20" y="10"/>
            <a:ext cx="12191980" cy="6857990"/>
          </a:xfrm>
          <a:prstGeom prst="rect">
            <a:avLst/>
          </a:prstGeom>
        </p:spPr>
      </p:pic>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7CDF672-4190-4B21-9DAC-3873BB7C8617}"/>
              </a:ext>
            </a:extLst>
          </p:cNvPr>
          <p:cNvSpPr>
            <a:spLocks noGrp="1"/>
          </p:cNvSpPr>
          <p:nvPr>
            <p:ph type="title"/>
          </p:nvPr>
        </p:nvSpPr>
        <p:spPr>
          <a:xfrm>
            <a:off x="1166183" y="504698"/>
            <a:ext cx="3412067" cy="1372177"/>
          </a:xfrm>
        </p:spPr>
        <p:txBody>
          <a:bodyPr anchor="ctr">
            <a:normAutofit/>
          </a:bodyPr>
          <a:lstStyle/>
          <a:p>
            <a:r>
              <a:rPr lang="en-US" dirty="0"/>
              <a:t>teams</a:t>
            </a:r>
          </a:p>
        </p:txBody>
      </p:sp>
      <p:sp>
        <p:nvSpPr>
          <p:cNvPr id="3" name="Content Placeholder 2">
            <a:extLst>
              <a:ext uri="{FF2B5EF4-FFF2-40B4-BE49-F238E27FC236}">
                <a16:creationId xmlns:a16="http://schemas.microsoft.com/office/drawing/2014/main" id="{B5BE0030-B5D1-495D-AE39-749D2012538C}"/>
              </a:ext>
            </a:extLst>
          </p:cNvPr>
          <p:cNvSpPr>
            <a:spLocks noGrp="1"/>
          </p:cNvSpPr>
          <p:nvPr>
            <p:ph idx="1"/>
          </p:nvPr>
        </p:nvSpPr>
        <p:spPr>
          <a:xfrm>
            <a:off x="581598" y="1876875"/>
            <a:ext cx="3415074" cy="3564467"/>
          </a:xfrm>
        </p:spPr>
        <p:txBody>
          <a:bodyPr>
            <a:normAutofit/>
          </a:bodyPr>
          <a:lstStyle/>
          <a:p>
            <a:pPr marL="457200" indent="-457200">
              <a:buFont typeface="+mj-lt"/>
              <a:buAutoNum type="arabicPeriod"/>
            </a:pPr>
            <a:r>
              <a:rPr lang="en-US" dirty="0">
                <a:solidFill>
                  <a:schemeClr val="bg1"/>
                </a:solidFill>
              </a:rPr>
              <a:t>Hold themselves out to the public as a team</a:t>
            </a:r>
          </a:p>
          <a:p>
            <a:pPr marL="457200" indent="-457200">
              <a:buFont typeface="+mj-lt"/>
              <a:buAutoNum type="arabicPeriod"/>
            </a:pPr>
            <a:r>
              <a:rPr lang="en-US" dirty="0">
                <a:solidFill>
                  <a:schemeClr val="bg1"/>
                </a:solidFill>
              </a:rPr>
              <a:t>All transactions go through the team leader</a:t>
            </a:r>
          </a:p>
          <a:p>
            <a:pPr marL="457200" indent="-457200">
              <a:buFont typeface="+mj-lt"/>
              <a:buAutoNum type="arabicPeriod"/>
            </a:pPr>
            <a:r>
              <a:rPr lang="en-US" dirty="0">
                <a:solidFill>
                  <a:schemeClr val="bg1"/>
                </a:solidFill>
              </a:rPr>
              <a:t>Brainstorm pricing, strategies, etc. </a:t>
            </a:r>
          </a:p>
        </p:txBody>
      </p:sp>
    </p:spTree>
    <p:extLst>
      <p:ext uri="{BB962C8B-B14F-4D97-AF65-F5344CB8AC3E}">
        <p14:creationId xmlns:p14="http://schemas.microsoft.com/office/powerpoint/2010/main" val="3959375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chris\AppData\Local\Microsoft\Windows\INetCache\IE\JGPE5530\advertising[1].jpg">
            <a:extLst>
              <a:ext uri="{FF2B5EF4-FFF2-40B4-BE49-F238E27FC236}">
                <a16:creationId xmlns:a16="http://schemas.microsoft.com/office/drawing/2014/main" id="{3D00F7C7-2ED1-4137-8667-9CFC49B8950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51" r="2174" b="-3"/>
          <a:stretch/>
        </p:blipFill>
        <p:spPr bwMode="auto">
          <a:xfrm>
            <a:off x="241453" y="847494"/>
            <a:ext cx="6399060" cy="5386038"/>
          </a:xfrm>
          <a:prstGeom prst="rect">
            <a:avLst/>
          </a:prstGeom>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6640513" y="1962150"/>
            <a:ext cx="5551487" cy="4560888"/>
          </a:xfrm>
        </p:spPr>
        <p:txBody>
          <a:bodyPr>
            <a:normAutofit/>
          </a:bodyPr>
          <a:lstStyle/>
          <a:p>
            <a:pPr>
              <a:lnSpc>
                <a:spcPct val="90000"/>
              </a:lnSpc>
              <a:buFont typeface="Wingdings" panose="05000000000000000000" pitchFamily="2" charset="2"/>
              <a:buChar char="§"/>
            </a:pPr>
            <a:r>
              <a:rPr lang="en-US"/>
              <a:t>Cannot be fraudulent, deceptive, misleading</a:t>
            </a:r>
          </a:p>
          <a:p>
            <a:pPr>
              <a:lnSpc>
                <a:spcPct val="90000"/>
              </a:lnSpc>
              <a:buFont typeface="Wingdings" panose="05000000000000000000" pitchFamily="2" charset="2"/>
              <a:buChar char="§"/>
            </a:pPr>
            <a:r>
              <a:rPr lang="en-US"/>
              <a:t>Considered misleading if possibility it will be misunderstood by normal consumer</a:t>
            </a:r>
          </a:p>
          <a:p>
            <a:pPr>
              <a:lnSpc>
                <a:spcPct val="90000"/>
              </a:lnSpc>
              <a:buFont typeface="Wingdings" panose="05000000000000000000" pitchFamily="2" charset="2"/>
              <a:buChar char="§"/>
            </a:pPr>
            <a:r>
              <a:rPr lang="en-US"/>
              <a:t>No cash inducements for referrals</a:t>
            </a:r>
          </a:p>
          <a:p>
            <a:pPr>
              <a:lnSpc>
                <a:spcPct val="90000"/>
              </a:lnSpc>
              <a:buFont typeface="Wingdings" panose="05000000000000000000" pitchFamily="2" charset="2"/>
              <a:buChar char="§"/>
            </a:pPr>
            <a:r>
              <a:rPr lang="en-US"/>
              <a:t>Can offer incentives to potential clients</a:t>
            </a:r>
          </a:p>
          <a:p>
            <a:pPr>
              <a:lnSpc>
                <a:spcPct val="90000"/>
              </a:lnSpc>
              <a:buFont typeface="Wingdings" panose="05000000000000000000" pitchFamily="2" charset="2"/>
              <a:buChar char="§"/>
            </a:pPr>
            <a:r>
              <a:rPr lang="en-US"/>
              <a:t>Disclosure of licensee status when buying, selling or leasing</a:t>
            </a:r>
          </a:p>
          <a:p>
            <a:pPr lvl="2">
              <a:lnSpc>
                <a:spcPct val="90000"/>
              </a:lnSpc>
              <a:buFont typeface="Wingdings" panose="05000000000000000000" pitchFamily="2" charset="2"/>
              <a:buChar char="§"/>
            </a:pPr>
            <a:r>
              <a:rPr lang="en-US" sz="2400"/>
              <a:t>Must be on contract as well!</a:t>
            </a:r>
          </a:p>
          <a:p>
            <a:pPr>
              <a:lnSpc>
                <a:spcPct val="90000"/>
              </a:lnSpc>
              <a:buFont typeface="Wingdings" panose="05000000000000000000" pitchFamily="2" charset="2"/>
              <a:buChar char="§"/>
            </a:pPr>
            <a:endParaRPr lang="en-US" dirty="0" err="1"/>
          </a:p>
        </p:txBody>
      </p:sp>
    </p:spTree>
    <p:extLst>
      <p:ext uri="{BB962C8B-B14F-4D97-AF65-F5344CB8AC3E}">
        <p14:creationId xmlns:p14="http://schemas.microsoft.com/office/powerpoint/2010/main" val="767419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4DACEB-B665-4E58-B1B4-412CF6E083B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382" r="12185" b="3"/>
          <a:stretch/>
        </p:blipFill>
        <p:spPr>
          <a:xfrm>
            <a:off x="8051799" y="1871133"/>
            <a:ext cx="3683001" cy="4504267"/>
          </a:xfrm>
          <a:prstGeom prst="rect">
            <a:avLst/>
          </a:prstGeom>
        </p:spPr>
      </p:pic>
      <p:sp>
        <p:nvSpPr>
          <p:cNvPr id="2" name="Title 1">
            <a:extLst>
              <a:ext uri="{FF2B5EF4-FFF2-40B4-BE49-F238E27FC236}">
                <a16:creationId xmlns:a16="http://schemas.microsoft.com/office/drawing/2014/main" id="{C0027E33-762A-47E0-9EC5-9711006D9A9B}"/>
              </a:ext>
            </a:extLst>
          </p:cNvPr>
          <p:cNvSpPr>
            <a:spLocks noGrp="1"/>
          </p:cNvSpPr>
          <p:nvPr>
            <p:ph type="title"/>
          </p:nvPr>
        </p:nvSpPr>
        <p:spPr>
          <a:xfrm>
            <a:off x="581192" y="702156"/>
            <a:ext cx="11029616" cy="1013800"/>
          </a:xfrm>
        </p:spPr>
        <p:txBody>
          <a:bodyPr>
            <a:normAutofit/>
          </a:bodyPr>
          <a:lstStyle/>
          <a:p>
            <a:r>
              <a:rPr lang="en-US" dirty="0"/>
              <a:t>Social media</a:t>
            </a:r>
          </a:p>
        </p:txBody>
      </p:sp>
      <p:sp>
        <p:nvSpPr>
          <p:cNvPr id="3" name="Content Placeholder 2">
            <a:extLst>
              <a:ext uri="{FF2B5EF4-FFF2-40B4-BE49-F238E27FC236}">
                <a16:creationId xmlns:a16="http://schemas.microsoft.com/office/drawing/2014/main" id="{2A6CE5E4-9795-4526-9E11-DEB1DD7DE3D0}"/>
              </a:ext>
            </a:extLst>
          </p:cNvPr>
          <p:cNvSpPr>
            <a:spLocks noGrp="1"/>
          </p:cNvSpPr>
          <p:nvPr>
            <p:ph idx="1"/>
          </p:nvPr>
        </p:nvSpPr>
        <p:spPr>
          <a:xfrm>
            <a:off x="581192" y="2180496"/>
            <a:ext cx="6577891" cy="3678303"/>
          </a:xfrm>
        </p:spPr>
        <p:txBody>
          <a:bodyPr>
            <a:normAutofit/>
          </a:bodyPr>
          <a:lstStyle/>
          <a:p>
            <a:r>
              <a:rPr lang="en-US" dirty="0"/>
              <a:t>Cannot advertise other brokerage company’s listings</a:t>
            </a:r>
          </a:p>
          <a:p>
            <a:pPr lvl="1"/>
            <a:r>
              <a:rPr lang="en-US" dirty="0"/>
              <a:t>Includes Facebook, Instagram, Craig’s list, etc.</a:t>
            </a:r>
          </a:p>
          <a:p>
            <a:r>
              <a:rPr lang="en-US" dirty="0"/>
              <a:t>Illinois Law does not agree with Code ‘one-click’ (SOP 12-5)</a:t>
            </a:r>
          </a:p>
          <a:p>
            <a:r>
              <a:rPr lang="en-US" dirty="0"/>
              <a:t>Only Listing and Selling offices can say they ‘sold’ a property (SOP 12-7)</a:t>
            </a:r>
          </a:p>
          <a:p>
            <a:endParaRPr lang="en-US" dirty="0"/>
          </a:p>
        </p:txBody>
      </p:sp>
    </p:spTree>
    <p:extLst>
      <p:ext uri="{BB962C8B-B14F-4D97-AF65-F5344CB8AC3E}">
        <p14:creationId xmlns:p14="http://schemas.microsoft.com/office/powerpoint/2010/main" val="2569457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1D29D-16CC-4650-B345-9D2434F09FF2}"/>
              </a:ext>
            </a:extLst>
          </p:cNvPr>
          <p:cNvSpPr>
            <a:spLocks noGrp="1"/>
          </p:cNvSpPr>
          <p:nvPr>
            <p:ph type="title"/>
          </p:nvPr>
        </p:nvSpPr>
        <p:spPr/>
        <p:txBody>
          <a:bodyPr/>
          <a:lstStyle/>
          <a:p>
            <a:r>
              <a:rPr lang="en-US" dirty="0"/>
              <a:t>License Law Review</a:t>
            </a:r>
          </a:p>
        </p:txBody>
      </p:sp>
      <p:sp>
        <p:nvSpPr>
          <p:cNvPr id="3" name="Content Placeholder 2">
            <a:extLst>
              <a:ext uri="{FF2B5EF4-FFF2-40B4-BE49-F238E27FC236}">
                <a16:creationId xmlns:a16="http://schemas.microsoft.com/office/drawing/2014/main" id="{CE90241C-EDE2-40E8-A0A5-7F2F24455398}"/>
              </a:ext>
            </a:extLst>
          </p:cNvPr>
          <p:cNvSpPr>
            <a:spLocks noGrp="1"/>
          </p:cNvSpPr>
          <p:nvPr>
            <p:ph idx="1"/>
          </p:nvPr>
        </p:nvSpPr>
        <p:spPr/>
        <p:txBody>
          <a:bodyPr/>
          <a:lstStyle/>
          <a:p>
            <a:pPr marL="0" indent="0">
              <a:buNone/>
            </a:pPr>
            <a:r>
              <a:rPr lang="en-US" dirty="0"/>
              <a:t>Please spend 20 minutes reviewing Sections 1450.715 and 1450.720 of the Illinois Real Estate License Act – Administrative Rules to familiarize yourself with the advertising rules and requirements.  </a:t>
            </a:r>
          </a:p>
        </p:txBody>
      </p:sp>
    </p:spTree>
    <p:extLst>
      <p:ext uri="{BB962C8B-B14F-4D97-AF65-F5344CB8AC3E}">
        <p14:creationId xmlns:p14="http://schemas.microsoft.com/office/powerpoint/2010/main" val="3118113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2A193A5-8941-4662-A6A8-7F5B73953569}"/>
              </a:ext>
            </a:extLst>
          </p:cNvPr>
          <p:cNvSpPr>
            <a:spLocks noGrp="1"/>
          </p:cNvSpPr>
          <p:nvPr>
            <p:ph type="title"/>
          </p:nvPr>
        </p:nvSpPr>
        <p:spPr>
          <a:xfrm>
            <a:off x="326572" y="614630"/>
            <a:ext cx="3680058" cy="4709131"/>
          </a:xfrm>
        </p:spPr>
        <p:txBody>
          <a:bodyPr anchor="ctr">
            <a:normAutofit/>
          </a:bodyPr>
          <a:lstStyle/>
          <a:p>
            <a:r>
              <a:rPr lang="en-US" dirty="0">
                <a:solidFill>
                  <a:schemeClr val="accent1"/>
                </a:solidFill>
              </a:rPr>
              <a:t>Who owns those photos?</a:t>
            </a: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endParaRPr lang="en-US" dirty="0">
              <a:solidFill>
                <a:schemeClr val="accent1"/>
              </a:solidFill>
            </a:endParaRP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962351427"/>
              </p:ext>
            </p:extLst>
          </p:nvPr>
        </p:nvGraphicFramePr>
        <p:xfrm>
          <a:off x="4487072" y="1037967"/>
          <a:ext cx="7064226" cy="5008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Picture 21">
            <a:extLst>
              <a:ext uri="{FF2B5EF4-FFF2-40B4-BE49-F238E27FC236}">
                <a16:creationId xmlns:a16="http://schemas.microsoft.com/office/drawing/2014/main" id="{E7DA5A42-E1AD-43BA-9948-ADE89732EFDB}"/>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b="2161"/>
          <a:stretch/>
        </p:blipFill>
        <p:spPr>
          <a:xfrm>
            <a:off x="446534" y="2528595"/>
            <a:ext cx="3229336" cy="3949440"/>
          </a:xfrm>
          <a:prstGeom prst="rect">
            <a:avLst/>
          </a:prstGeom>
        </p:spPr>
      </p:pic>
    </p:spTree>
    <p:extLst>
      <p:ext uri="{BB962C8B-B14F-4D97-AF65-F5344CB8AC3E}">
        <p14:creationId xmlns:p14="http://schemas.microsoft.com/office/powerpoint/2010/main" val="1126337203"/>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vector graphics&#10;&#10;Description generated with high confidence">
            <a:extLst>
              <a:ext uri="{FF2B5EF4-FFF2-40B4-BE49-F238E27FC236}">
                <a16:creationId xmlns:a16="http://schemas.microsoft.com/office/drawing/2014/main" id="{DC8E68B6-AFAD-4FB7-A71E-712EE4E946C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21" r="3848" b="3"/>
          <a:stretch/>
        </p:blipFill>
        <p:spPr>
          <a:xfrm>
            <a:off x="8042468" y="2180496"/>
            <a:ext cx="3683001" cy="4504267"/>
          </a:xfrm>
          <a:prstGeom prst="rect">
            <a:avLst/>
          </a:prstGeom>
        </p:spPr>
      </p:pic>
      <p:sp>
        <p:nvSpPr>
          <p:cNvPr id="2" name="Title 1">
            <a:extLst>
              <a:ext uri="{FF2B5EF4-FFF2-40B4-BE49-F238E27FC236}">
                <a16:creationId xmlns:a16="http://schemas.microsoft.com/office/drawing/2014/main" id="{ABB6DEAC-1E2C-4B1A-A0EF-5C084625011A}"/>
              </a:ext>
            </a:extLst>
          </p:cNvPr>
          <p:cNvSpPr>
            <a:spLocks noGrp="1"/>
          </p:cNvSpPr>
          <p:nvPr>
            <p:ph type="title"/>
          </p:nvPr>
        </p:nvSpPr>
        <p:spPr>
          <a:xfrm>
            <a:off x="581192" y="702156"/>
            <a:ext cx="11029616" cy="1013800"/>
          </a:xfrm>
        </p:spPr>
        <p:txBody>
          <a:bodyPr>
            <a:normAutofit/>
          </a:bodyPr>
          <a:lstStyle/>
          <a:p>
            <a:r>
              <a:rPr lang="en-US"/>
              <a:t>DMCA – Digital Millennium Copyright Act</a:t>
            </a:r>
          </a:p>
        </p:txBody>
      </p:sp>
      <p:sp>
        <p:nvSpPr>
          <p:cNvPr id="3" name="Content Placeholder 2">
            <a:extLst>
              <a:ext uri="{FF2B5EF4-FFF2-40B4-BE49-F238E27FC236}">
                <a16:creationId xmlns:a16="http://schemas.microsoft.com/office/drawing/2014/main" id="{CA3CB7E4-531D-4818-83F3-1861176DBB2C}"/>
              </a:ext>
            </a:extLst>
          </p:cNvPr>
          <p:cNvSpPr>
            <a:spLocks noGrp="1"/>
          </p:cNvSpPr>
          <p:nvPr>
            <p:ph idx="1"/>
          </p:nvPr>
        </p:nvSpPr>
        <p:spPr>
          <a:xfrm>
            <a:off x="581192" y="2180496"/>
            <a:ext cx="7225075" cy="3678303"/>
          </a:xfrm>
        </p:spPr>
        <p:txBody>
          <a:bodyPr>
            <a:normAutofit/>
          </a:bodyPr>
          <a:lstStyle/>
          <a:p>
            <a:r>
              <a:rPr lang="en-US" dirty="0"/>
              <a:t>The DMCA is a federal copyright law that exempts website owners from copyright infringement liability for infringing works that are posted to the website owner’s website by third parties. </a:t>
            </a:r>
          </a:p>
          <a:p>
            <a:pPr marL="457200" indent="-457200">
              <a:buFont typeface="+mj-lt"/>
              <a:buAutoNum type="arabicPeriod"/>
            </a:pPr>
            <a:r>
              <a:rPr lang="en-US" dirty="0"/>
              <a:t>Designate Copyright Agent with Copyright Office and identify Agent on website</a:t>
            </a:r>
          </a:p>
          <a:p>
            <a:pPr lvl="1"/>
            <a:r>
              <a:rPr lang="en-US" dirty="0"/>
              <a:t>Must be done by 12/31/17 and every three years thereafter</a:t>
            </a:r>
          </a:p>
          <a:p>
            <a:pPr lvl="1"/>
            <a:r>
              <a:rPr lang="en-US" dirty="0"/>
              <a:t>Must use Digitized Agent Registration Process</a:t>
            </a:r>
          </a:p>
          <a:p>
            <a:pPr marL="457200" indent="-457200">
              <a:buFont typeface="+mj-lt"/>
              <a:buAutoNum type="arabicPeriod"/>
            </a:pPr>
            <a:endParaRPr lang="en-US" dirty="0"/>
          </a:p>
        </p:txBody>
      </p:sp>
    </p:spTree>
    <p:extLst>
      <p:ext uri="{BB962C8B-B14F-4D97-AF65-F5344CB8AC3E}">
        <p14:creationId xmlns:p14="http://schemas.microsoft.com/office/powerpoint/2010/main" val="4098217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vector graphics&#10;&#10;Description generated with high confidence">
            <a:extLst>
              <a:ext uri="{FF2B5EF4-FFF2-40B4-BE49-F238E27FC236}">
                <a16:creationId xmlns:a16="http://schemas.microsoft.com/office/drawing/2014/main" id="{308A9CA4-3979-44EF-B57E-4877C88A545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2860" r="-2" b="24266"/>
          <a:stretch/>
        </p:blipFill>
        <p:spPr>
          <a:xfrm>
            <a:off x="657225" y="2361056"/>
            <a:ext cx="4962525" cy="3649219"/>
          </a:xfrm>
          <a:prstGeom prst="rect">
            <a:avLst/>
          </a:prstGeom>
        </p:spPr>
      </p:pic>
      <p:sp>
        <p:nvSpPr>
          <p:cNvPr id="2" name="Title 1">
            <a:extLst>
              <a:ext uri="{FF2B5EF4-FFF2-40B4-BE49-F238E27FC236}">
                <a16:creationId xmlns:a16="http://schemas.microsoft.com/office/drawing/2014/main" id="{28A25FD6-2999-4425-BFFF-CBE5FB090687}"/>
              </a:ext>
            </a:extLst>
          </p:cNvPr>
          <p:cNvSpPr>
            <a:spLocks noGrp="1"/>
          </p:cNvSpPr>
          <p:nvPr>
            <p:ph type="title"/>
          </p:nvPr>
        </p:nvSpPr>
        <p:spPr>
          <a:xfrm>
            <a:off x="581192" y="702156"/>
            <a:ext cx="11029616" cy="1013800"/>
          </a:xfrm>
        </p:spPr>
        <p:txBody>
          <a:bodyPr>
            <a:normAutofit/>
          </a:bodyPr>
          <a:lstStyle/>
          <a:p>
            <a:r>
              <a:rPr lang="en-US" dirty="0"/>
              <a:t>DMCA</a:t>
            </a:r>
          </a:p>
        </p:txBody>
      </p:sp>
      <p:sp>
        <p:nvSpPr>
          <p:cNvPr id="3" name="Content Placeholder 2">
            <a:extLst>
              <a:ext uri="{FF2B5EF4-FFF2-40B4-BE49-F238E27FC236}">
                <a16:creationId xmlns:a16="http://schemas.microsoft.com/office/drawing/2014/main" id="{F996DBE0-7FDC-4194-85A0-4CB67453429B}"/>
              </a:ext>
            </a:extLst>
          </p:cNvPr>
          <p:cNvSpPr>
            <a:spLocks noGrp="1"/>
          </p:cNvSpPr>
          <p:nvPr>
            <p:ph idx="1"/>
          </p:nvPr>
        </p:nvSpPr>
        <p:spPr>
          <a:xfrm>
            <a:off x="6335805" y="2180496"/>
            <a:ext cx="5275001" cy="4045683"/>
          </a:xfrm>
        </p:spPr>
        <p:txBody>
          <a:bodyPr>
            <a:normAutofit/>
          </a:bodyPr>
          <a:lstStyle/>
          <a:p>
            <a:pPr marL="457200" indent="-457200">
              <a:buFont typeface="+mj-lt"/>
              <a:buAutoNum type="arabicPeriod" startAt="2"/>
            </a:pPr>
            <a:r>
              <a:rPr lang="en-US" dirty="0"/>
              <a:t>Must comply with Takedown Procedure</a:t>
            </a:r>
          </a:p>
          <a:p>
            <a:pPr lvl="1"/>
            <a:r>
              <a:rPr lang="en-US" dirty="0"/>
              <a:t>Requests sent to Copyright Agent</a:t>
            </a:r>
          </a:p>
          <a:p>
            <a:pPr lvl="1"/>
            <a:r>
              <a:rPr lang="en-US" dirty="0"/>
              <a:t>Must remove when requested</a:t>
            </a:r>
          </a:p>
          <a:p>
            <a:pPr marL="457200" indent="-457200">
              <a:buFont typeface="+mj-lt"/>
              <a:buAutoNum type="arabicPeriod" startAt="3"/>
            </a:pPr>
            <a:r>
              <a:rPr lang="en-US" dirty="0"/>
              <a:t>No knowledge of infringing activity</a:t>
            </a:r>
          </a:p>
          <a:p>
            <a:pPr marL="457200" indent="-457200">
              <a:buFont typeface="+mj-lt"/>
              <a:buAutoNum type="arabicPeriod" startAt="3"/>
            </a:pPr>
            <a:r>
              <a:rPr lang="en-US" dirty="0"/>
              <a:t>May not receive direct financial benefit</a:t>
            </a:r>
          </a:p>
          <a:p>
            <a:pPr lvl="1"/>
            <a:r>
              <a:rPr lang="en-US" dirty="0"/>
              <a:t>Includes infringing activity being a draw to your website</a:t>
            </a:r>
          </a:p>
        </p:txBody>
      </p:sp>
    </p:spTree>
    <p:extLst>
      <p:ext uri="{BB962C8B-B14F-4D97-AF65-F5344CB8AC3E}">
        <p14:creationId xmlns:p14="http://schemas.microsoft.com/office/powerpoint/2010/main" val="332778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93CB18-287B-4327-9210-80F33A6921C9}"/>
              </a:ext>
            </a:extLst>
          </p:cNvPr>
          <p:cNvSpPr>
            <a:spLocks noGrp="1"/>
          </p:cNvSpPr>
          <p:nvPr>
            <p:ph type="title"/>
          </p:nvPr>
        </p:nvSpPr>
        <p:spPr/>
        <p:txBody>
          <a:bodyPr/>
          <a:lstStyle/>
          <a:p>
            <a:r>
              <a:rPr lang="en-US" dirty="0"/>
              <a:t>What will we do today?</a:t>
            </a:r>
          </a:p>
        </p:txBody>
      </p:sp>
      <p:sp>
        <p:nvSpPr>
          <p:cNvPr id="5" name="Content Placeholder 4">
            <a:extLst>
              <a:ext uri="{FF2B5EF4-FFF2-40B4-BE49-F238E27FC236}">
                <a16:creationId xmlns:a16="http://schemas.microsoft.com/office/drawing/2014/main" id="{C2193C7D-3B65-4524-A9F4-5ED0E9C75BC8}"/>
              </a:ext>
            </a:extLst>
          </p:cNvPr>
          <p:cNvSpPr>
            <a:spLocks noGrp="1"/>
          </p:cNvSpPr>
          <p:nvPr>
            <p:ph idx="1"/>
          </p:nvPr>
        </p:nvSpPr>
        <p:spPr>
          <a:xfrm>
            <a:off x="581193" y="2180496"/>
            <a:ext cx="6421774" cy="3678303"/>
          </a:xfrm>
        </p:spPr>
        <p:txBody>
          <a:bodyPr>
            <a:normAutofit/>
          </a:bodyPr>
          <a:lstStyle/>
          <a:p>
            <a:r>
              <a:rPr lang="en-US" sz="2800" dirty="0"/>
              <a:t>AM: License </a:t>
            </a:r>
            <a:r>
              <a:rPr lang="en-US" sz="2800"/>
              <a:t>Law Update</a:t>
            </a:r>
          </a:p>
          <a:p>
            <a:r>
              <a:rPr lang="en-US" sz="2800"/>
              <a:t>Issues </a:t>
            </a:r>
            <a:r>
              <a:rPr lang="en-US" sz="2800" dirty="0"/>
              <a:t>often misunderstood </a:t>
            </a:r>
          </a:p>
          <a:p>
            <a:r>
              <a:rPr lang="en-US" sz="2800" dirty="0"/>
              <a:t>PM: The Power of the Platform </a:t>
            </a:r>
          </a:p>
        </p:txBody>
      </p:sp>
      <p:pic>
        <p:nvPicPr>
          <p:cNvPr id="7" name="Picture 6" descr="A picture containing text, map&#10;&#10;Description generated with high confidence">
            <a:extLst>
              <a:ext uri="{FF2B5EF4-FFF2-40B4-BE49-F238E27FC236}">
                <a16:creationId xmlns:a16="http://schemas.microsoft.com/office/drawing/2014/main" id="{D26B59A1-CDED-4654-BC36-FBD01816BBA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27163" y="2522747"/>
            <a:ext cx="4898906" cy="3540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2688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8"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 picture containing building, floor, indoor&#10;&#10;Description generated with high confidence">
            <a:extLst>
              <a:ext uri="{FF2B5EF4-FFF2-40B4-BE49-F238E27FC236}">
                <a16:creationId xmlns:a16="http://schemas.microsoft.com/office/drawing/2014/main" id="{F04F9CA1-F280-42B5-99A9-F857D48087A4}"/>
              </a:ext>
            </a:extLst>
          </p:cNvPr>
          <p:cNvPicPr>
            <a:picLocks noChangeAspect="1"/>
          </p:cNvPicPr>
          <p:nvPr/>
        </p:nvPicPr>
        <p:blipFill>
          <a:blip r:embed="rId2"/>
          <a:stretch>
            <a:fillRect/>
          </a:stretch>
        </p:blipFill>
        <p:spPr>
          <a:xfrm>
            <a:off x="4791522" y="1630278"/>
            <a:ext cx="6489819" cy="3618074"/>
          </a:xfrm>
          <a:prstGeom prst="rect">
            <a:avLst/>
          </a:prstGeom>
        </p:spPr>
      </p:pic>
      <p:sp>
        <p:nvSpPr>
          <p:cNvPr id="2" name="Title 1">
            <a:extLst>
              <a:ext uri="{FF2B5EF4-FFF2-40B4-BE49-F238E27FC236}">
                <a16:creationId xmlns:a16="http://schemas.microsoft.com/office/drawing/2014/main" id="{7C959CEF-05A4-4019-8F34-51B413DBB240}"/>
              </a:ext>
            </a:extLst>
          </p:cNvPr>
          <p:cNvSpPr>
            <a:spLocks noGrp="1"/>
          </p:cNvSpPr>
          <p:nvPr>
            <p:ph type="title" idx="4294967295"/>
          </p:nvPr>
        </p:nvSpPr>
        <p:spPr>
          <a:xfrm>
            <a:off x="531846" y="578050"/>
            <a:ext cx="3548599" cy="1262011"/>
          </a:xfrm>
        </p:spPr>
        <p:txBody>
          <a:bodyPr vert="horz" lIns="91440" tIns="45720" rIns="91440" bIns="45720" rtlCol="0" anchor="b">
            <a:noAutofit/>
          </a:bodyPr>
          <a:lstStyle/>
          <a:p>
            <a:r>
              <a:rPr lang="en-US" dirty="0"/>
              <a:t>Responsibilities to clients - sellers</a:t>
            </a:r>
          </a:p>
        </p:txBody>
      </p:sp>
      <p:sp>
        <p:nvSpPr>
          <p:cNvPr id="3" name="Content Placeholder 2">
            <a:extLst>
              <a:ext uri="{FF2B5EF4-FFF2-40B4-BE49-F238E27FC236}">
                <a16:creationId xmlns:a16="http://schemas.microsoft.com/office/drawing/2014/main" id="{AD72D182-9D4D-405B-A55B-2141EB212800}"/>
              </a:ext>
            </a:extLst>
          </p:cNvPr>
          <p:cNvSpPr>
            <a:spLocks noGrp="1"/>
          </p:cNvSpPr>
          <p:nvPr>
            <p:ph idx="4294967295"/>
          </p:nvPr>
        </p:nvSpPr>
        <p:spPr>
          <a:xfrm>
            <a:off x="601255" y="1964168"/>
            <a:ext cx="3409782" cy="4036582"/>
          </a:xfrm>
        </p:spPr>
        <p:txBody>
          <a:bodyPr vert="horz" lIns="91440" tIns="45720" rIns="91440" bIns="45720" rtlCol="0" anchor="ctr">
            <a:normAutofit/>
          </a:bodyPr>
          <a:lstStyle/>
          <a:p>
            <a:r>
              <a:rPr lang="en-US" sz="2800" dirty="0">
                <a:solidFill>
                  <a:schemeClr val="bg1"/>
                </a:solidFill>
              </a:rPr>
              <a:t>CMA </a:t>
            </a:r>
          </a:p>
          <a:p>
            <a:r>
              <a:rPr lang="en-US" sz="2800" dirty="0">
                <a:solidFill>
                  <a:schemeClr val="bg1"/>
                </a:solidFill>
              </a:rPr>
              <a:t>Net Sheet</a:t>
            </a:r>
          </a:p>
          <a:p>
            <a:r>
              <a:rPr lang="en-US" sz="2800" dirty="0">
                <a:solidFill>
                  <a:schemeClr val="bg1"/>
                </a:solidFill>
              </a:rPr>
              <a:t>Minimum Services</a:t>
            </a:r>
          </a:p>
          <a:p>
            <a:r>
              <a:rPr lang="en-US" sz="2800" dirty="0">
                <a:solidFill>
                  <a:schemeClr val="bg1"/>
                </a:solidFill>
              </a:rPr>
              <a:t>Disclosure of Compensation</a:t>
            </a:r>
          </a:p>
          <a:p>
            <a:endParaRPr lang="en-US" dirty="0">
              <a:solidFill>
                <a:schemeClr val="bg1"/>
              </a:solidFill>
            </a:endParaRPr>
          </a:p>
        </p:txBody>
      </p:sp>
    </p:spTree>
    <p:extLst>
      <p:ext uri="{BB962C8B-B14F-4D97-AF65-F5344CB8AC3E}">
        <p14:creationId xmlns:p14="http://schemas.microsoft.com/office/powerpoint/2010/main" val="17919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wall, building, indoor&#10;&#10;Description generated with very high confidence">
            <a:extLst>
              <a:ext uri="{FF2B5EF4-FFF2-40B4-BE49-F238E27FC236}">
                <a16:creationId xmlns:a16="http://schemas.microsoft.com/office/drawing/2014/main" id="{F80379E4-4D67-4879-85D0-582138EDB11B}"/>
              </a:ext>
            </a:extLst>
          </p:cNvPr>
          <p:cNvPicPr>
            <a:picLocks noChangeAspect="1"/>
          </p:cNvPicPr>
          <p:nvPr/>
        </p:nvPicPr>
        <p:blipFill rotWithShape="1">
          <a:blip r:embed="rId2"/>
          <a:srcRect t="15730"/>
          <a:stretch/>
        </p:blipFill>
        <p:spPr>
          <a:xfrm>
            <a:off x="20" y="0"/>
            <a:ext cx="12191980" cy="6857990"/>
          </a:xfrm>
          <a:prstGeom prst="rect">
            <a:avLst/>
          </a:prstGeom>
        </p:spPr>
      </p:pic>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388DEB6-9805-4C05-97AD-B8A0D19FDD1C}"/>
              </a:ext>
            </a:extLst>
          </p:cNvPr>
          <p:cNvSpPr>
            <a:spLocks noGrp="1"/>
          </p:cNvSpPr>
          <p:nvPr>
            <p:ph type="title"/>
          </p:nvPr>
        </p:nvSpPr>
        <p:spPr>
          <a:xfrm>
            <a:off x="581193" y="676756"/>
            <a:ext cx="3412067" cy="1372177"/>
          </a:xfrm>
        </p:spPr>
        <p:txBody>
          <a:bodyPr anchor="ctr">
            <a:normAutofit/>
          </a:bodyPr>
          <a:lstStyle/>
          <a:p>
            <a:pPr>
              <a:lnSpc>
                <a:spcPct val="90000"/>
              </a:lnSpc>
            </a:pPr>
            <a:r>
              <a:rPr lang="en-US" sz="3100" dirty="0"/>
              <a:t>Responsibilities to clients - buyers</a:t>
            </a:r>
          </a:p>
        </p:txBody>
      </p:sp>
      <p:sp>
        <p:nvSpPr>
          <p:cNvPr id="3" name="Content Placeholder 2">
            <a:extLst>
              <a:ext uri="{FF2B5EF4-FFF2-40B4-BE49-F238E27FC236}">
                <a16:creationId xmlns:a16="http://schemas.microsoft.com/office/drawing/2014/main" id="{278BEB9B-D901-4408-9F90-7727F11848E9}"/>
              </a:ext>
            </a:extLst>
          </p:cNvPr>
          <p:cNvSpPr>
            <a:spLocks noGrp="1"/>
          </p:cNvSpPr>
          <p:nvPr>
            <p:ph idx="1"/>
          </p:nvPr>
        </p:nvSpPr>
        <p:spPr>
          <a:xfrm>
            <a:off x="581193" y="2122236"/>
            <a:ext cx="3415074" cy="3564467"/>
          </a:xfrm>
        </p:spPr>
        <p:txBody>
          <a:bodyPr>
            <a:normAutofit/>
          </a:bodyPr>
          <a:lstStyle/>
          <a:p>
            <a:r>
              <a:rPr lang="en-US" dirty="0">
                <a:solidFill>
                  <a:schemeClr val="bg1"/>
                </a:solidFill>
              </a:rPr>
              <a:t>CMA</a:t>
            </a:r>
          </a:p>
          <a:p>
            <a:r>
              <a:rPr lang="en-US" dirty="0">
                <a:solidFill>
                  <a:schemeClr val="bg1"/>
                </a:solidFill>
              </a:rPr>
              <a:t>Disclose anything you know that does not violate laws</a:t>
            </a:r>
          </a:p>
          <a:p>
            <a:r>
              <a:rPr lang="en-US" dirty="0">
                <a:solidFill>
                  <a:schemeClr val="bg1"/>
                </a:solidFill>
              </a:rPr>
              <a:t>Held to what a reasonably competent agent should know</a:t>
            </a:r>
          </a:p>
        </p:txBody>
      </p:sp>
    </p:spTree>
    <p:extLst>
      <p:ext uri="{BB962C8B-B14F-4D97-AF65-F5344CB8AC3E}">
        <p14:creationId xmlns:p14="http://schemas.microsoft.com/office/powerpoint/2010/main" val="3326790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piece of paper&#10;&#10;Description generated with high confidence">
            <a:extLst>
              <a:ext uri="{FF2B5EF4-FFF2-40B4-BE49-F238E27FC236}">
                <a16:creationId xmlns:a16="http://schemas.microsoft.com/office/drawing/2014/main" id="{39C5709E-56A1-4E0E-B8B8-366739548A7F}"/>
              </a:ext>
            </a:extLst>
          </p:cNvPr>
          <p:cNvPicPr>
            <a:picLocks noChangeAspect="1"/>
          </p:cNvPicPr>
          <p:nvPr/>
        </p:nvPicPr>
        <p:blipFill rotWithShape="1">
          <a:blip r:embed="rId2"/>
          <a:srcRect t="17509" r="9091" b="11958"/>
          <a:stretch/>
        </p:blipFill>
        <p:spPr>
          <a:xfrm>
            <a:off x="20" y="10"/>
            <a:ext cx="12191980" cy="6857990"/>
          </a:xfrm>
          <a:prstGeom prst="rect">
            <a:avLst/>
          </a:prstGeom>
        </p:spPr>
      </p:pic>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45D44F1-56DD-4FF8-BA1A-CED14A329184}"/>
              </a:ext>
            </a:extLst>
          </p:cNvPr>
          <p:cNvSpPr>
            <a:spLocks noGrp="1"/>
          </p:cNvSpPr>
          <p:nvPr>
            <p:ph type="title"/>
          </p:nvPr>
        </p:nvSpPr>
        <p:spPr>
          <a:xfrm>
            <a:off x="581193" y="761629"/>
            <a:ext cx="3412067" cy="1372177"/>
          </a:xfrm>
        </p:spPr>
        <p:txBody>
          <a:bodyPr anchor="ctr">
            <a:normAutofit/>
          </a:bodyPr>
          <a:lstStyle/>
          <a:p>
            <a:pPr algn="ctr"/>
            <a:r>
              <a:rPr lang="en-US" dirty="0"/>
              <a:t>Disclosure issues</a:t>
            </a:r>
          </a:p>
        </p:txBody>
      </p:sp>
      <p:sp>
        <p:nvSpPr>
          <p:cNvPr id="3" name="Content Placeholder 2">
            <a:extLst>
              <a:ext uri="{FF2B5EF4-FFF2-40B4-BE49-F238E27FC236}">
                <a16:creationId xmlns:a16="http://schemas.microsoft.com/office/drawing/2014/main" id="{EA914FE1-073B-4C0B-82E7-4D2541FB0C34}"/>
              </a:ext>
            </a:extLst>
          </p:cNvPr>
          <p:cNvSpPr>
            <a:spLocks noGrp="1"/>
          </p:cNvSpPr>
          <p:nvPr>
            <p:ph idx="1"/>
          </p:nvPr>
        </p:nvSpPr>
        <p:spPr>
          <a:xfrm>
            <a:off x="581193" y="2438399"/>
            <a:ext cx="3415074" cy="3564467"/>
          </a:xfrm>
        </p:spPr>
        <p:txBody>
          <a:bodyPr>
            <a:normAutofit/>
          </a:bodyPr>
          <a:lstStyle/>
          <a:p>
            <a:r>
              <a:rPr lang="en-US" sz="2800" dirty="0">
                <a:solidFill>
                  <a:schemeClr val="bg1"/>
                </a:solidFill>
              </a:rPr>
              <a:t>Seller’s Property Disclosure</a:t>
            </a:r>
          </a:p>
          <a:p>
            <a:pPr lvl="1"/>
            <a:r>
              <a:rPr lang="en-US" sz="2400" dirty="0">
                <a:solidFill>
                  <a:schemeClr val="bg1"/>
                </a:solidFill>
              </a:rPr>
              <a:t>Still need:</a:t>
            </a:r>
          </a:p>
          <a:p>
            <a:pPr lvl="2"/>
            <a:r>
              <a:rPr lang="en-US" sz="2000" dirty="0">
                <a:solidFill>
                  <a:schemeClr val="bg1"/>
                </a:solidFill>
              </a:rPr>
              <a:t>Haven’t occupied in last 12 months</a:t>
            </a:r>
          </a:p>
          <a:p>
            <a:pPr lvl="2"/>
            <a:r>
              <a:rPr lang="en-US" sz="2000" dirty="0">
                <a:solidFill>
                  <a:schemeClr val="bg1"/>
                </a:solidFill>
              </a:rPr>
              <a:t>Selling ‘as-is’</a:t>
            </a:r>
          </a:p>
          <a:p>
            <a:pPr lvl="2"/>
            <a:r>
              <a:rPr lang="en-US" sz="2000" dirty="0">
                <a:solidFill>
                  <a:schemeClr val="bg1"/>
                </a:solidFill>
              </a:rPr>
              <a:t>Short sales</a:t>
            </a:r>
          </a:p>
        </p:txBody>
      </p:sp>
    </p:spTree>
    <p:extLst>
      <p:ext uri="{BB962C8B-B14F-4D97-AF65-F5344CB8AC3E}">
        <p14:creationId xmlns:p14="http://schemas.microsoft.com/office/powerpoint/2010/main" val="164666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cup, coffee, indoor, table&#10;&#10;Description generated with very high confidence">
            <a:extLst>
              <a:ext uri="{FF2B5EF4-FFF2-40B4-BE49-F238E27FC236}">
                <a16:creationId xmlns:a16="http://schemas.microsoft.com/office/drawing/2014/main" id="{FF284DA6-9C05-4AD8-8A73-201F3EF46868}"/>
              </a:ext>
            </a:extLst>
          </p:cNvPr>
          <p:cNvPicPr>
            <a:picLocks noChangeAspect="1"/>
          </p:cNvPicPr>
          <p:nvPr/>
        </p:nvPicPr>
        <p:blipFill rotWithShape="1">
          <a:blip r:embed="rId2"/>
          <a:srcRect t="1562" r="9091" b="38278"/>
          <a:stretch/>
        </p:blipFill>
        <p:spPr>
          <a:xfrm>
            <a:off x="20" y="76204"/>
            <a:ext cx="12191980" cy="6857990"/>
          </a:xfrm>
          <a:prstGeom prst="rect">
            <a:avLst/>
          </a:prstGeom>
        </p:spPr>
      </p:pic>
      <p:grpSp>
        <p:nvGrpSpPr>
          <p:cNvPr id="27" name="Group 26"/>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8" name="Rectangle 27"/>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5FAD9B0-78D9-455A-8475-E0BE9A1B5A99}"/>
              </a:ext>
            </a:extLst>
          </p:cNvPr>
          <p:cNvSpPr>
            <a:spLocks noGrp="1"/>
          </p:cNvSpPr>
          <p:nvPr>
            <p:ph type="title"/>
          </p:nvPr>
        </p:nvSpPr>
        <p:spPr>
          <a:xfrm>
            <a:off x="584200" y="646147"/>
            <a:ext cx="3412067" cy="1372177"/>
          </a:xfrm>
        </p:spPr>
        <p:txBody>
          <a:bodyPr anchor="ctr">
            <a:normAutofit/>
          </a:bodyPr>
          <a:lstStyle/>
          <a:p>
            <a:pPr algn="ctr"/>
            <a:r>
              <a:rPr lang="en-US" sz="3200" dirty="0"/>
              <a:t>Disclosure issues</a:t>
            </a:r>
          </a:p>
        </p:txBody>
      </p:sp>
      <p:sp>
        <p:nvSpPr>
          <p:cNvPr id="3" name="Content Placeholder 2">
            <a:extLst>
              <a:ext uri="{FF2B5EF4-FFF2-40B4-BE49-F238E27FC236}">
                <a16:creationId xmlns:a16="http://schemas.microsoft.com/office/drawing/2014/main" id="{E594BC83-0A99-4C21-A560-E86863646D8D}"/>
              </a:ext>
            </a:extLst>
          </p:cNvPr>
          <p:cNvSpPr>
            <a:spLocks noGrp="1"/>
          </p:cNvSpPr>
          <p:nvPr>
            <p:ph idx="1"/>
          </p:nvPr>
        </p:nvSpPr>
        <p:spPr>
          <a:xfrm>
            <a:off x="438068" y="1912777"/>
            <a:ext cx="3702133" cy="4394718"/>
          </a:xfrm>
        </p:spPr>
        <p:txBody>
          <a:bodyPr>
            <a:normAutofit fontScale="92500" lnSpcReduction="10000"/>
          </a:bodyPr>
          <a:lstStyle/>
          <a:p>
            <a:pPr>
              <a:lnSpc>
                <a:spcPct val="90000"/>
              </a:lnSpc>
            </a:pPr>
            <a:r>
              <a:rPr lang="en-US" dirty="0">
                <a:solidFill>
                  <a:schemeClr val="bg1"/>
                </a:solidFill>
              </a:rPr>
              <a:t>Radon disclosure</a:t>
            </a:r>
          </a:p>
          <a:p>
            <a:pPr lvl="1">
              <a:lnSpc>
                <a:spcPct val="90000"/>
              </a:lnSpc>
            </a:pPr>
            <a:r>
              <a:rPr lang="en-US" sz="2400" dirty="0">
                <a:solidFill>
                  <a:schemeClr val="bg1"/>
                </a:solidFill>
              </a:rPr>
              <a:t>‘For-sale’: always - regardless of date built</a:t>
            </a:r>
          </a:p>
          <a:p>
            <a:pPr lvl="1">
              <a:lnSpc>
                <a:spcPct val="90000"/>
              </a:lnSpc>
            </a:pPr>
            <a:r>
              <a:rPr lang="en-US" sz="2400" dirty="0">
                <a:solidFill>
                  <a:schemeClr val="bg1"/>
                </a:solidFill>
              </a:rPr>
              <a:t>‘For-rent’: only if landlord knows and doesn’t remedy</a:t>
            </a:r>
          </a:p>
          <a:p>
            <a:pPr marL="324000" lvl="1" indent="0">
              <a:lnSpc>
                <a:spcPct val="90000"/>
              </a:lnSpc>
              <a:buNone/>
            </a:pPr>
            <a:endParaRPr lang="en-US" sz="1100" dirty="0">
              <a:solidFill>
                <a:schemeClr val="bg1"/>
              </a:solidFill>
            </a:endParaRPr>
          </a:p>
          <a:p>
            <a:pPr>
              <a:lnSpc>
                <a:spcPct val="90000"/>
              </a:lnSpc>
            </a:pPr>
            <a:r>
              <a:rPr lang="en-US" dirty="0">
                <a:solidFill>
                  <a:schemeClr val="bg1"/>
                </a:solidFill>
              </a:rPr>
              <a:t>Lead-Paint</a:t>
            </a:r>
          </a:p>
          <a:p>
            <a:pPr lvl="1">
              <a:lnSpc>
                <a:spcPct val="90000"/>
              </a:lnSpc>
            </a:pPr>
            <a:r>
              <a:rPr lang="en-US" sz="2400" dirty="0">
                <a:solidFill>
                  <a:schemeClr val="bg1"/>
                </a:solidFill>
              </a:rPr>
              <a:t>Prior to 1978 – on all residential</a:t>
            </a:r>
          </a:p>
          <a:p>
            <a:pPr lvl="2">
              <a:lnSpc>
                <a:spcPct val="90000"/>
              </a:lnSpc>
            </a:pPr>
            <a:r>
              <a:rPr lang="en-US" sz="2400" dirty="0">
                <a:solidFill>
                  <a:schemeClr val="bg1"/>
                </a:solidFill>
              </a:rPr>
              <a:t>Includes multi-use</a:t>
            </a:r>
          </a:p>
          <a:p>
            <a:pPr lvl="2">
              <a:lnSpc>
                <a:spcPct val="90000"/>
              </a:lnSpc>
            </a:pPr>
            <a:r>
              <a:rPr lang="en-US" sz="2400" dirty="0">
                <a:solidFill>
                  <a:schemeClr val="bg1"/>
                </a:solidFill>
              </a:rPr>
              <a:t>Includes rentals </a:t>
            </a:r>
          </a:p>
          <a:p>
            <a:pPr lvl="1">
              <a:lnSpc>
                <a:spcPct val="90000"/>
              </a:lnSpc>
            </a:pPr>
            <a:endParaRPr lang="en-US" sz="1400" dirty="0">
              <a:solidFill>
                <a:schemeClr val="bg1"/>
              </a:solidFill>
            </a:endParaRPr>
          </a:p>
        </p:txBody>
      </p:sp>
    </p:spTree>
    <p:extLst>
      <p:ext uri="{BB962C8B-B14F-4D97-AF65-F5344CB8AC3E}">
        <p14:creationId xmlns:p14="http://schemas.microsoft.com/office/powerpoint/2010/main" val="3677286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toy&#10;&#10;Description generated with high confidence">
            <a:extLst>
              <a:ext uri="{FF2B5EF4-FFF2-40B4-BE49-F238E27FC236}">
                <a16:creationId xmlns:a16="http://schemas.microsoft.com/office/drawing/2014/main" id="{D10B7CC7-6DA1-439F-BA15-EA7A488683D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a:stretch/>
        </p:blipFill>
        <p:spPr>
          <a:xfrm>
            <a:off x="657225" y="2529423"/>
            <a:ext cx="4962525" cy="3312485"/>
          </a:xfrm>
          <a:prstGeom prst="rect">
            <a:avLst/>
          </a:prstGeom>
        </p:spPr>
      </p:pic>
      <p:sp>
        <p:nvSpPr>
          <p:cNvPr id="2" name="Title 1">
            <a:extLst>
              <a:ext uri="{FF2B5EF4-FFF2-40B4-BE49-F238E27FC236}">
                <a16:creationId xmlns:a16="http://schemas.microsoft.com/office/drawing/2014/main" id="{2C935835-059E-4A19-8A1D-0BF0573960FA}"/>
              </a:ext>
            </a:extLst>
          </p:cNvPr>
          <p:cNvSpPr>
            <a:spLocks noGrp="1"/>
          </p:cNvSpPr>
          <p:nvPr>
            <p:ph type="title"/>
          </p:nvPr>
        </p:nvSpPr>
        <p:spPr>
          <a:xfrm>
            <a:off x="581192" y="702156"/>
            <a:ext cx="11029616" cy="1013800"/>
          </a:xfrm>
        </p:spPr>
        <p:txBody>
          <a:bodyPr>
            <a:normAutofit/>
          </a:bodyPr>
          <a:lstStyle/>
          <a:p>
            <a:r>
              <a:rPr lang="en-US"/>
              <a:t>Contract issues</a:t>
            </a:r>
          </a:p>
        </p:txBody>
      </p:sp>
      <p:sp>
        <p:nvSpPr>
          <p:cNvPr id="3" name="Content Placeholder 2">
            <a:extLst>
              <a:ext uri="{FF2B5EF4-FFF2-40B4-BE49-F238E27FC236}">
                <a16:creationId xmlns:a16="http://schemas.microsoft.com/office/drawing/2014/main" id="{A74E02EC-C25B-4EFA-B86F-917263604EE5}"/>
              </a:ext>
            </a:extLst>
          </p:cNvPr>
          <p:cNvSpPr>
            <a:spLocks noGrp="1"/>
          </p:cNvSpPr>
          <p:nvPr>
            <p:ph idx="1"/>
          </p:nvPr>
        </p:nvSpPr>
        <p:spPr>
          <a:xfrm>
            <a:off x="6335805" y="2180496"/>
            <a:ext cx="5275001" cy="4045683"/>
          </a:xfrm>
        </p:spPr>
        <p:txBody>
          <a:bodyPr>
            <a:normAutofit/>
          </a:bodyPr>
          <a:lstStyle/>
          <a:p>
            <a:r>
              <a:rPr lang="en-US" sz="2800" dirty="0"/>
              <a:t>Contract supersedes MLS</a:t>
            </a:r>
          </a:p>
          <a:p>
            <a:r>
              <a:rPr lang="en-US" sz="2800" dirty="0"/>
              <a:t>No blanks to be filled in later</a:t>
            </a:r>
          </a:p>
          <a:p>
            <a:r>
              <a:rPr lang="en-US" sz="2800" dirty="0"/>
              <a:t>Dates must work!</a:t>
            </a:r>
          </a:p>
          <a:p>
            <a:r>
              <a:rPr lang="en-US" sz="2800" dirty="0"/>
              <a:t>No contract without delivery</a:t>
            </a:r>
          </a:p>
          <a:p>
            <a:endParaRPr lang="en-US" dirty="0"/>
          </a:p>
          <a:p>
            <a:endParaRPr lang="en-US" dirty="0"/>
          </a:p>
        </p:txBody>
      </p:sp>
    </p:spTree>
    <p:extLst>
      <p:ext uri="{BB962C8B-B14F-4D97-AF65-F5344CB8AC3E}">
        <p14:creationId xmlns:p14="http://schemas.microsoft.com/office/powerpoint/2010/main" val="2994965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oy&#10;&#10;Description generated with high confidence">
            <a:extLst>
              <a:ext uri="{FF2B5EF4-FFF2-40B4-BE49-F238E27FC236}">
                <a16:creationId xmlns:a16="http://schemas.microsoft.com/office/drawing/2014/main" id="{95481B60-CF04-4254-B629-444FFA728A73}"/>
              </a:ext>
            </a:extLst>
          </p:cNvPr>
          <p:cNvPicPr>
            <a:picLocks noChangeAspect="1"/>
          </p:cNvPicPr>
          <p:nvPr/>
        </p:nvPicPr>
        <p:blipFill rotWithShape="1">
          <a:blip r:embed="rId2"/>
          <a:srcRect l="6639" r="11391" b="3"/>
          <a:stretch/>
        </p:blipFill>
        <p:spPr>
          <a:xfrm>
            <a:off x="8051799" y="1871133"/>
            <a:ext cx="3683001" cy="4504267"/>
          </a:xfrm>
          <a:prstGeom prst="rect">
            <a:avLst/>
          </a:prstGeom>
        </p:spPr>
      </p:pic>
      <p:sp>
        <p:nvSpPr>
          <p:cNvPr id="2" name="Title 1">
            <a:extLst>
              <a:ext uri="{FF2B5EF4-FFF2-40B4-BE49-F238E27FC236}">
                <a16:creationId xmlns:a16="http://schemas.microsoft.com/office/drawing/2014/main" id="{3D70A25A-C6D2-4285-BE1C-BB7D824FC086}"/>
              </a:ext>
            </a:extLst>
          </p:cNvPr>
          <p:cNvSpPr>
            <a:spLocks noGrp="1"/>
          </p:cNvSpPr>
          <p:nvPr>
            <p:ph type="title"/>
          </p:nvPr>
        </p:nvSpPr>
        <p:spPr>
          <a:xfrm>
            <a:off x="581192" y="702156"/>
            <a:ext cx="11029616" cy="1013800"/>
          </a:xfrm>
        </p:spPr>
        <p:txBody>
          <a:bodyPr>
            <a:normAutofit/>
          </a:bodyPr>
          <a:lstStyle/>
          <a:p>
            <a:r>
              <a:rPr lang="en-US"/>
              <a:t>Contemporaneous offers</a:t>
            </a:r>
          </a:p>
        </p:txBody>
      </p:sp>
      <p:sp>
        <p:nvSpPr>
          <p:cNvPr id="3" name="Content Placeholder 2">
            <a:extLst>
              <a:ext uri="{FF2B5EF4-FFF2-40B4-BE49-F238E27FC236}">
                <a16:creationId xmlns:a16="http://schemas.microsoft.com/office/drawing/2014/main" id="{B08AB461-471D-48CD-BDB2-364F0B1A5DB8}"/>
              </a:ext>
            </a:extLst>
          </p:cNvPr>
          <p:cNvSpPr>
            <a:spLocks noGrp="1"/>
          </p:cNvSpPr>
          <p:nvPr>
            <p:ph idx="1"/>
          </p:nvPr>
        </p:nvSpPr>
        <p:spPr>
          <a:xfrm>
            <a:off x="581192" y="2180496"/>
            <a:ext cx="7225075" cy="3678303"/>
          </a:xfrm>
        </p:spPr>
        <p:txBody>
          <a:bodyPr>
            <a:normAutofit/>
          </a:bodyPr>
          <a:lstStyle/>
          <a:p>
            <a:pPr>
              <a:lnSpc>
                <a:spcPct val="90000"/>
              </a:lnSpc>
            </a:pPr>
            <a:r>
              <a:rPr lang="en-US" dirty="0"/>
              <a:t>Discuss process with buyers at counseling</a:t>
            </a:r>
          </a:p>
          <a:p>
            <a:pPr>
              <a:lnSpc>
                <a:spcPct val="90000"/>
              </a:lnSpc>
            </a:pPr>
            <a:r>
              <a:rPr lang="en-US" dirty="0"/>
              <a:t>Must get permission from #1 if they have already written</a:t>
            </a:r>
          </a:p>
          <a:p>
            <a:pPr>
              <a:lnSpc>
                <a:spcPct val="90000"/>
              </a:lnSpc>
            </a:pPr>
            <a:r>
              <a:rPr lang="en-US" dirty="0"/>
              <a:t>If they say ‘no’ – must refer #2 </a:t>
            </a:r>
          </a:p>
          <a:p>
            <a:pPr>
              <a:lnSpc>
                <a:spcPct val="90000"/>
              </a:lnSpc>
            </a:pPr>
            <a:r>
              <a:rPr lang="en-US" dirty="0"/>
              <a:t>Check company policy – many cannot do this at all</a:t>
            </a:r>
            <a:endParaRPr lang="en-US" i="1" dirty="0"/>
          </a:p>
        </p:txBody>
      </p:sp>
    </p:spTree>
    <p:extLst>
      <p:ext uri="{BB962C8B-B14F-4D97-AF65-F5344CB8AC3E}">
        <p14:creationId xmlns:p14="http://schemas.microsoft.com/office/powerpoint/2010/main" val="3449791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generated with very high confidence">
            <a:extLst>
              <a:ext uri="{FF2B5EF4-FFF2-40B4-BE49-F238E27FC236}">
                <a16:creationId xmlns:a16="http://schemas.microsoft.com/office/drawing/2014/main" id="{62A0537C-3FF6-4CE9-8123-27B7E6BE7E70}"/>
              </a:ext>
            </a:extLst>
          </p:cNvPr>
          <p:cNvPicPr>
            <a:picLocks noChangeAspect="1"/>
          </p:cNvPicPr>
          <p:nvPr/>
        </p:nvPicPr>
        <p:blipFill rotWithShape="1">
          <a:blip r:embed="rId2"/>
          <a:srcRect t="17345" r="9091" b="4285"/>
          <a:stretch/>
        </p:blipFill>
        <p:spPr>
          <a:xfrm>
            <a:off x="0" y="10"/>
            <a:ext cx="12191980" cy="6857990"/>
          </a:xfrm>
          <a:prstGeom prst="rect">
            <a:avLst/>
          </a:prstGeom>
        </p:spPr>
      </p:pic>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88A0D852-C8BE-45CF-8B8A-DD884F8C9335}"/>
              </a:ext>
            </a:extLst>
          </p:cNvPr>
          <p:cNvSpPr>
            <a:spLocks noGrp="1"/>
          </p:cNvSpPr>
          <p:nvPr>
            <p:ph type="title"/>
          </p:nvPr>
        </p:nvSpPr>
        <p:spPr>
          <a:xfrm>
            <a:off x="584200" y="676756"/>
            <a:ext cx="3412067" cy="1372177"/>
          </a:xfrm>
        </p:spPr>
        <p:txBody>
          <a:bodyPr anchor="ctr">
            <a:normAutofit/>
          </a:bodyPr>
          <a:lstStyle/>
          <a:p>
            <a:r>
              <a:rPr lang="en-US" dirty="0"/>
              <a:t> negotiating</a:t>
            </a:r>
          </a:p>
        </p:txBody>
      </p:sp>
      <p:sp>
        <p:nvSpPr>
          <p:cNvPr id="3" name="Content Placeholder 2">
            <a:extLst>
              <a:ext uri="{FF2B5EF4-FFF2-40B4-BE49-F238E27FC236}">
                <a16:creationId xmlns:a16="http://schemas.microsoft.com/office/drawing/2014/main" id="{704DAC5A-610A-4036-A44A-FA7CECAA5E73}"/>
              </a:ext>
            </a:extLst>
          </p:cNvPr>
          <p:cNvSpPr>
            <a:spLocks noGrp="1"/>
          </p:cNvSpPr>
          <p:nvPr>
            <p:ph idx="1"/>
          </p:nvPr>
        </p:nvSpPr>
        <p:spPr>
          <a:xfrm>
            <a:off x="581193" y="1903445"/>
            <a:ext cx="3415074" cy="4099421"/>
          </a:xfrm>
        </p:spPr>
        <p:txBody>
          <a:bodyPr>
            <a:normAutofit fontScale="92500"/>
          </a:bodyPr>
          <a:lstStyle/>
          <a:p>
            <a:r>
              <a:rPr lang="en-US" dirty="0">
                <a:solidFill>
                  <a:schemeClr val="bg1"/>
                </a:solidFill>
              </a:rPr>
              <a:t>License law</a:t>
            </a:r>
          </a:p>
          <a:p>
            <a:pPr lvl="1"/>
            <a:r>
              <a:rPr lang="en-US" sz="2400" dirty="0">
                <a:solidFill>
                  <a:schemeClr val="bg1"/>
                </a:solidFill>
              </a:rPr>
              <a:t>Present all offers in timely manner</a:t>
            </a:r>
          </a:p>
          <a:p>
            <a:pPr lvl="1"/>
            <a:r>
              <a:rPr lang="en-US" sz="2400" dirty="0">
                <a:solidFill>
                  <a:schemeClr val="bg1"/>
                </a:solidFill>
              </a:rPr>
              <a:t>Cannot interfere with listing brokerage</a:t>
            </a:r>
          </a:p>
          <a:p>
            <a:r>
              <a:rPr lang="en-US" dirty="0">
                <a:solidFill>
                  <a:schemeClr val="bg1"/>
                </a:solidFill>
              </a:rPr>
              <a:t>Everything else comes from the Code of Ethics</a:t>
            </a:r>
          </a:p>
          <a:p>
            <a:pPr lvl="1"/>
            <a:r>
              <a:rPr lang="en-US" sz="2400" dirty="0">
                <a:solidFill>
                  <a:schemeClr val="bg1"/>
                </a:solidFill>
              </a:rPr>
              <a:t>Must know – and teach – the Code requirements</a:t>
            </a:r>
          </a:p>
        </p:txBody>
      </p:sp>
    </p:spTree>
    <p:extLst>
      <p:ext uri="{BB962C8B-B14F-4D97-AF65-F5344CB8AC3E}">
        <p14:creationId xmlns:p14="http://schemas.microsoft.com/office/powerpoint/2010/main" val="1482517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70A25A-C6D2-4285-BE1C-BB7D824FC086}"/>
              </a:ext>
            </a:extLst>
          </p:cNvPr>
          <p:cNvSpPr>
            <a:spLocks noGrp="1"/>
          </p:cNvSpPr>
          <p:nvPr>
            <p:ph type="title"/>
          </p:nvPr>
        </p:nvSpPr>
        <p:spPr>
          <a:xfrm>
            <a:off x="601255" y="702156"/>
            <a:ext cx="3409783" cy="1013800"/>
          </a:xfrm>
        </p:spPr>
        <p:txBody>
          <a:bodyPr>
            <a:normAutofit/>
          </a:bodyPr>
          <a:lstStyle/>
          <a:p>
            <a:pPr>
              <a:lnSpc>
                <a:spcPct val="90000"/>
              </a:lnSpc>
            </a:pPr>
            <a:r>
              <a:rPr lang="en-US" sz="3300"/>
              <a:t>Standard of Practice 1-6</a:t>
            </a:r>
          </a:p>
        </p:txBody>
      </p:sp>
      <p:sp>
        <p:nvSpPr>
          <p:cNvPr id="3" name="Content Placeholder 2">
            <a:extLst>
              <a:ext uri="{FF2B5EF4-FFF2-40B4-BE49-F238E27FC236}">
                <a16:creationId xmlns:a16="http://schemas.microsoft.com/office/drawing/2014/main" id="{B08AB461-471D-48CD-BDB2-364F0B1A5DB8}"/>
              </a:ext>
            </a:extLst>
          </p:cNvPr>
          <p:cNvSpPr>
            <a:spLocks noGrp="1"/>
          </p:cNvSpPr>
          <p:nvPr>
            <p:ph idx="1"/>
          </p:nvPr>
        </p:nvSpPr>
        <p:spPr>
          <a:xfrm>
            <a:off x="601255" y="1964168"/>
            <a:ext cx="3409782" cy="4036582"/>
          </a:xfrm>
        </p:spPr>
        <p:txBody>
          <a:bodyPr>
            <a:normAutofit/>
          </a:bodyPr>
          <a:lstStyle/>
          <a:p>
            <a:pPr marL="0" indent="0">
              <a:buNone/>
            </a:pPr>
            <a:r>
              <a:rPr lang="en-US" sz="2800" dirty="0">
                <a:solidFill>
                  <a:schemeClr val="bg1"/>
                </a:solidFill>
              </a:rPr>
              <a:t>REALTORS shall submit offers and counter-offers objectively and as quickly as possible</a:t>
            </a:r>
          </a:p>
        </p:txBody>
      </p:sp>
      <p:sp>
        <p:nvSpPr>
          <p:cNvPr id="9" name="Rectangle 8">
            <a:extLst>
              <a:ext uri="{FF2B5EF4-FFF2-40B4-BE49-F238E27FC236}">
                <a16:creationId xmlns:a16="http://schemas.microsoft.com/office/drawing/2014/main" id="{2CED146F-90DB-4EC4-93B1-40327C49E0BC}"/>
              </a:ext>
            </a:extLst>
          </p:cNvPr>
          <p:cNvSpPr/>
          <p:nvPr/>
        </p:nvSpPr>
        <p:spPr>
          <a:xfrm>
            <a:off x="4843346" y="2275959"/>
            <a:ext cx="6096000" cy="3108543"/>
          </a:xfrm>
          <a:prstGeom prst="rect">
            <a:avLst/>
          </a:prstGeom>
          <a:ln w="57150">
            <a:solidFill>
              <a:srgbClr val="0070C0"/>
            </a:solidFill>
          </a:ln>
        </p:spPr>
        <p:txBody>
          <a:bodyPr>
            <a:spAutoFit/>
          </a:bodyPr>
          <a:lstStyle/>
          <a:p>
            <a:pPr marL="742950" lvl="1" indent="-285750">
              <a:buFont typeface="Arial" panose="020B0604020202020204" pitchFamily="34" charset="0"/>
              <a:buChar char="•"/>
            </a:pPr>
            <a:r>
              <a:rPr lang="en-US" sz="2800" dirty="0"/>
              <a:t>Time limit in contract or put one in</a:t>
            </a:r>
          </a:p>
          <a:p>
            <a:pPr lvl="1"/>
            <a:endParaRPr lang="en-US" sz="2800" dirty="0"/>
          </a:p>
          <a:p>
            <a:pPr marL="742950" lvl="1" indent="-285750">
              <a:buFont typeface="Arial" panose="020B0604020202020204" pitchFamily="34" charset="0"/>
              <a:buChar char="•"/>
            </a:pPr>
            <a:r>
              <a:rPr lang="en-US" sz="2800" dirty="0"/>
              <a:t>No response from listing agent</a:t>
            </a:r>
          </a:p>
          <a:p>
            <a:pPr lvl="1"/>
            <a:endParaRPr lang="en-US" sz="2800" dirty="0"/>
          </a:p>
          <a:p>
            <a:pPr marL="742950" lvl="1" indent="-285750">
              <a:buFont typeface="Arial" panose="020B0604020202020204" pitchFamily="34" charset="0"/>
              <a:buChar char="•"/>
            </a:pPr>
            <a:r>
              <a:rPr lang="en-US" sz="2800" dirty="0"/>
              <a:t>Listing agent cannot hold offers except at sellers’ direction </a:t>
            </a:r>
          </a:p>
          <a:p>
            <a:pPr lvl="1"/>
            <a:endParaRPr lang="en-US" sz="2800" dirty="0"/>
          </a:p>
        </p:txBody>
      </p:sp>
    </p:spTree>
    <p:extLst>
      <p:ext uri="{BB962C8B-B14F-4D97-AF65-F5344CB8AC3E}">
        <p14:creationId xmlns:p14="http://schemas.microsoft.com/office/powerpoint/2010/main" val="3964035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70A25A-C6D2-4285-BE1C-BB7D824FC086}"/>
              </a:ext>
            </a:extLst>
          </p:cNvPr>
          <p:cNvSpPr>
            <a:spLocks noGrp="1"/>
          </p:cNvSpPr>
          <p:nvPr>
            <p:ph type="title"/>
          </p:nvPr>
        </p:nvSpPr>
        <p:spPr>
          <a:xfrm>
            <a:off x="636639" y="821425"/>
            <a:ext cx="3409783" cy="1013800"/>
          </a:xfrm>
        </p:spPr>
        <p:txBody>
          <a:bodyPr>
            <a:normAutofit/>
          </a:bodyPr>
          <a:lstStyle/>
          <a:p>
            <a:pPr>
              <a:lnSpc>
                <a:spcPct val="90000"/>
              </a:lnSpc>
            </a:pPr>
            <a:r>
              <a:rPr lang="en-US" sz="3300" dirty="0"/>
              <a:t>Standard of Practice 1-7</a:t>
            </a:r>
          </a:p>
        </p:txBody>
      </p:sp>
      <p:sp>
        <p:nvSpPr>
          <p:cNvPr id="3" name="Content Placeholder 2">
            <a:extLst>
              <a:ext uri="{FF2B5EF4-FFF2-40B4-BE49-F238E27FC236}">
                <a16:creationId xmlns:a16="http://schemas.microsoft.com/office/drawing/2014/main" id="{B08AB461-471D-48CD-BDB2-364F0B1A5DB8}"/>
              </a:ext>
            </a:extLst>
          </p:cNvPr>
          <p:cNvSpPr>
            <a:spLocks noGrp="1"/>
          </p:cNvSpPr>
          <p:nvPr>
            <p:ph idx="1"/>
          </p:nvPr>
        </p:nvSpPr>
        <p:spPr>
          <a:xfrm>
            <a:off x="601255" y="1964168"/>
            <a:ext cx="3409782" cy="4036582"/>
          </a:xfrm>
        </p:spPr>
        <p:txBody>
          <a:bodyPr>
            <a:normAutofit/>
          </a:bodyPr>
          <a:lstStyle/>
          <a:p>
            <a:pPr marL="0" indent="0">
              <a:buNone/>
            </a:pPr>
            <a:r>
              <a:rPr lang="en-US" sz="2800" dirty="0">
                <a:solidFill>
                  <a:schemeClr val="bg1"/>
                </a:solidFill>
              </a:rPr>
              <a:t>REALTORS shall continue to submit all offers and counter-offers until closing unless seller has waived this obligation in writing.</a:t>
            </a:r>
          </a:p>
        </p:txBody>
      </p:sp>
      <p:sp>
        <p:nvSpPr>
          <p:cNvPr id="9" name="Rectangle 8">
            <a:extLst>
              <a:ext uri="{FF2B5EF4-FFF2-40B4-BE49-F238E27FC236}">
                <a16:creationId xmlns:a16="http://schemas.microsoft.com/office/drawing/2014/main" id="{2CED146F-90DB-4EC4-93B1-40327C49E0BC}"/>
              </a:ext>
            </a:extLst>
          </p:cNvPr>
          <p:cNvSpPr/>
          <p:nvPr/>
        </p:nvSpPr>
        <p:spPr>
          <a:xfrm>
            <a:off x="5048618" y="614405"/>
            <a:ext cx="6465357" cy="5578450"/>
          </a:xfrm>
          <a:prstGeom prst="rect">
            <a:avLst/>
          </a:prstGeom>
          <a:ln w="57150">
            <a:solidFill>
              <a:srgbClr val="0070C0"/>
            </a:solidFill>
          </a:ln>
        </p:spPr>
        <p:txBody>
          <a:bodyPr wrap="square">
            <a:spAutoFit/>
          </a:bodyPr>
          <a:lstStyle/>
          <a:p>
            <a:pPr marL="742950" lvl="1" indent="-285750">
              <a:buFont typeface="Arial" panose="020B0604020202020204" pitchFamily="34" charset="0"/>
              <a:buChar char="•"/>
            </a:pPr>
            <a:r>
              <a:rPr lang="en-US" sz="2400" dirty="0"/>
              <a:t>Back-up contract does not give seller right to ‘kill’ first contract.</a:t>
            </a:r>
          </a:p>
          <a:p>
            <a:pPr lvl="1"/>
            <a:endParaRPr lang="en-US" sz="1200" dirty="0"/>
          </a:p>
          <a:p>
            <a:pPr marL="742950" lvl="1" indent="-285750">
              <a:buFont typeface="Arial" panose="020B0604020202020204" pitchFamily="34" charset="0"/>
              <a:buChar char="•"/>
            </a:pPr>
            <a:r>
              <a:rPr lang="en-US" sz="2400" dirty="0"/>
              <a:t>Must be written ‘subject to release of prior contract’ or seller needs to consult attorney</a:t>
            </a:r>
          </a:p>
          <a:p>
            <a:pPr lvl="1"/>
            <a:endParaRPr lang="en-US" sz="1050" dirty="0"/>
          </a:p>
          <a:p>
            <a:pPr marL="800100" lvl="1" indent="-342900">
              <a:buFont typeface="Arial" panose="020B0604020202020204" pitchFamily="34" charset="0"/>
              <a:buChar char="•"/>
            </a:pPr>
            <a:r>
              <a:rPr lang="en-US" sz="2400" dirty="0"/>
              <a:t>It is not a back-up unless it is signed and noted as a back-up</a:t>
            </a:r>
          </a:p>
          <a:p>
            <a:pPr lvl="1"/>
            <a:endParaRPr lang="en-US" sz="1200" dirty="0"/>
          </a:p>
          <a:p>
            <a:pPr marL="742950" lvl="1" indent="-285750">
              <a:buFont typeface="Arial" panose="020B0604020202020204" pitchFamily="34" charset="0"/>
              <a:buChar char="•"/>
            </a:pPr>
            <a:r>
              <a:rPr lang="en-US" sz="2400" dirty="0"/>
              <a:t>Buyer needs to ensure he meets contingencies:</a:t>
            </a:r>
          </a:p>
          <a:p>
            <a:pPr marL="1200150" lvl="2" indent="-285750">
              <a:buFont typeface="Arial" panose="020B0604020202020204" pitchFamily="34" charset="0"/>
              <a:buChar char="•"/>
            </a:pPr>
            <a:r>
              <a:rPr lang="en-US" sz="2400" dirty="0"/>
              <a:t>Earnest money delivery</a:t>
            </a:r>
          </a:p>
          <a:p>
            <a:pPr marL="1200150" lvl="2" indent="-285750">
              <a:buFont typeface="Arial" panose="020B0604020202020204" pitchFamily="34" charset="0"/>
              <a:buChar char="•"/>
            </a:pPr>
            <a:r>
              <a:rPr lang="en-US" sz="2400" dirty="0"/>
              <a:t>Loan dates</a:t>
            </a:r>
          </a:p>
          <a:p>
            <a:pPr marL="1200150" lvl="2" indent="-285750">
              <a:buFont typeface="Arial" panose="020B0604020202020204" pitchFamily="34" charset="0"/>
              <a:buChar char="•"/>
            </a:pPr>
            <a:r>
              <a:rPr lang="en-US" sz="2400" dirty="0"/>
              <a:t>Home inspection issues</a:t>
            </a:r>
          </a:p>
          <a:p>
            <a:pPr marL="1200150" lvl="2" indent="-285750">
              <a:buFont typeface="Arial" panose="020B0604020202020204" pitchFamily="34" charset="0"/>
              <a:buChar char="•"/>
            </a:pPr>
            <a:r>
              <a:rPr lang="en-US" sz="2400" dirty="0"/>
              <a:t>Insurance issues</a:t>
            </a:r>
          </a:p>
          <a:p>
            <a:pPr lvl="1"/>
            <a:endParaRPr lang="en-US" sz="2800" dirty="0"/>
          </a:p>
        </p:txBody>
      </p:sp>
    </p:spTree>
    <p:extLst>
      <p:ext uri="{BB962C8B-B14F-4D97-AF65-F5344CB8AC3E}">
        <p14:creationId xmlns:p14="http://schemas.microsoft.com/office/powerpoint/2010/main" val="2371133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70A25A-C6D2-4285-BE1C-BB7D824FC086}"/>
              </a:ext>
            </a:extLst>
          </p:cNvPr>
          <p:cNvSpPr>
            <a:spLocks noGrp="1"/>
          </p:cNvSpPr>
          <p:nvPr>
            <p:ph type="title"/>
          </p:nvPr>
        </p:nvSpPr>
        <p:spPr>
          <a:xfrm>
            <a:off x="601255" y="702156"/>
            <a:ext cx="3409783" cy="1013800"/>
          </a:xfrm>
        </p:spPr>
        <p:txBody>
          <a:bodyPr>
            <a:normAutofit/>
          </a:bodyPr>
          <a:lstStyle/>
          <a:p>
            <a:pPr>
              <a:lnSpc>
                <a:spcPct val="90000"/>
              </a:lnSpc>
            </a:pPr>
            <a:r>
              <a:rPr lang="en-US" sz="3300" dirty="0"/>
              <a:t>Standard of Practice 3-6</a:t>
            </a:r>
          </a:p>
        </p:txBody>
      </p:sp>
      <p:sp>
        <p:nvSpPr>
          <p:cNvPr id="3" name="Content Placeholder 2">
            <a:extLst>
              <a:ext uri="{FF2B5EF4-FFF2-40B4-BE49-F238E27FC236}">
                <a16:creationId xmlns:a16="http://schemas.microsoft.com/office/drawing/2014/main" id="{B08AB461-471D-48CD-BDB2-364F0B1A5DB8}"/>
              </a:ext>
            </a:extLst>
          </p:cNvPr>
          <p:cNvSpPr>
            <a:spLocks noGrp="1"/>
          </p:cNvSpPr>
          <p:nvPr>
            <p:ph idx="1"/>
          </p:nvPr>
        </p:nvSpPr>
        <p:spPr>
          <a:xfrm>
            <a:off x="601255" y="1964168"/>
            <a:ext cx="3409782" cy="4036582"/>
          </a:xfrm>
        </p:spPr>
        <p:txBody>
          <a:bodyPr>
            <a:normAutofit/>
          </a:bodyPr>
          <a:lstStyle/>
          <a:p>
            <a:pPr marL="0" indent="0">
              <a:buNone/>
            </a:pPr>
            <a:r>
              <a:rPr lang="en-US" dirty="0">
                <a:solidFill>
                  <a:schemeClr val="bg1"/>
                </a:solidFill>
              </a:rPr>
              <a:t>REALTORS shall disclose the existence of accepted offers, including offers with unresolved contingencies, to any broker seeking cooperation.</a:t>
            </a:r>
          </a:p>
          <a:p>
            <a:pPr marL="0" indent="0">
              <a:buNone/>
            </a:pPr>
            <a:endParaRPr lang="en-US" dirty="0">
              <a:solidFill>
                <a:schemeClr val="bg1"/>
              </a:solidFill>
            </a:endParaRPr>
          </a:p>
          <a:p>
            <a:pPr marL="0" indent="0">
              <a:buNone/>
            </a:pPr>
            <a:r>
              <a:rPr lang="en-US" sz="2000" i="1" dirty="0">
                <a:solidFill>
                  <a:schemeClr val="bg1"/>
                </a:solidFill>
              </a:rPr>
              <a:t>Note: Does not require disclosure of back-up contracts </a:t>
            </a:r>
          </a:p>
        </p:txBody>
      </p:sp>
      <p:sp>
        <p:nvSpPr>
          <p:cNvPr id="9" name="Rectangle 8">
            <a:extLst>
              <a:ext uri="{FF2B5EF4-FFF2-40B4-BE49-F238E27FC236}">
                <a16:creationId xmlns:a16="http://schemas.microsoft.com/office/drawing/2014/main" id="{2CED146F-90DB-4EC4-93B1-40327C49E0BC}"/>
              </a:ext>
            </a:extLst>
          </p:cNvPr>
          <p:cNvSpPr/>
          <p:nvPr/>
        </p:nvSpPr>
        <p:spPr>
          <a:xfrm>
            <a:off x="4843346" y="2275959"/>
            <a:ext cx="6096000" cy="3108543"/>
          </a:xfrm>
          <a:prstGeom prst="rect">
            <a:avLst/>
          </a:prstGeom>
          <a:ln w="57150">
            <a:solidFill>
              <a:srgbClr val="0070C0"/>
            </a:solidFill>
          </a:ln>
        </p:spPr>
        <p:txBody>
          <a:bodyPr>
            <a:spAutoFit/>
          </a:bodyPr>
          <a:lstStyle/>
          <a:p>
            <a:pPr marL="742950" lvl="1" indent="-285750">
              <a:buFont typeface="Arial" panose="020B0604020202020204" pitchFamily="34" charset="0"/>
              <a:buChar char="•"/>
            </a:pPr>
            <a:r>
              <a:rPr lang="en-US" sz="2400" dirty="0"/>
              <a:t>Includes home-sale and home-closing contingent contracts</a:t>
            </a:r>
          </a:p>
          <a:p>
            <a:pPr lvl="1"/>
            <a:endParaRPr lang="en-US" sz="2400" dirty="0"/>
          </a:p>
          <a:p>
            <a:pPr marL="742950" lvl="1" indent="-285750">
              <a:buFont typeface="Arial" panose="020B0604020202020204" pitchFamily="34" charset="0"/>
              <a:buChar char="•"/>
            </a:pPr>
            <a:r>
              <a:rPr lang="en-US" sz="2400" dirty="0"/>
              <a:t>Must report to MLS according to rules</a:t>
            </a:r>
          </a:p>
          <a:p>
            <a:pPr lvl="1"/>
            <a:endParaRPr lang="en-US" sz="2400" dirty="0"/>
          </a:p>
          <a:p>
            <a:pPr marL="742950" lvl="1" indent="-285750">
              <a:buFont typeface="Arial" panose="020B0604020202020204" pitchFamily="34" charset="0"/>
              <a:buChar char="•"/>
            </a:pPr>
            <a:r>
              <a:rPr lang="en-US" sz="2400" dirty="0"/>
              <a:t>Must disclose during interim to anyone wanting to show</a:t>
            </a:r>
          </a:p>
          <a:p>
            <a:pPr lvl="1"/>
            <a:endParaRPr lang="en-US" sz="2800" dirty="0"/>
          </a:p>
        </p:txBody>
      </p:sp>
    </p:spTree>
    <p:extLst>
      <p:ext uri="{BB962C8B-B14F-4D97-AF65-F5344CB8AC3E}">
        <p14:creationId xmlns:p14="http://schemas.microsoft.com/office/powerpoint/2010/main" val="664810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descr="A person standing in front of a sign&#10;&#10;Description generated with very high confidence">
            <a:extLst>
              <a:ext uri="{FF2B5EF4-FFF2-40B4-BE49-F238E27FC236}">
                <a16:creationId xmlns:a16="http://schemas.microsoft.com/office/drawing/2014/main" id="{DDC07DCD-A115-4563-913A-3D8FCAE464B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2334" r="23866"/>
          <a:stretch/>
        </p:blipFill>
        <p:spPr>
          <a:xfrm>
            <a:off x="8042147" y="600075"/>
            <a:ext cx="3695828" cy="5792788"/>
          </a:xfrm>
          <a:prstGeom prst="rect">
            <a:avLst/>
          </a:prstGeom>
        </p:spPr>
      </p:pic>
      <p:sp>
        <p:nvSpPr>
          <p:cNvPr id="2" name="Title 1"/>
          <p:cNvSpPr>
            <a:spLocks noGrp="1"/>
          </p:cNvSpPr>
          <p:nvPr>
            <p:ph type="title"/>
          </p:nvPr>
        </p:nvSpPr>
        <p:spPr>
          <a:xfrm>
            <a:off x="511353" y="492091"/>
            <a:ext cx="7225075" cy="1190820"/>
          </a:xfrm>
        </p:spPr>
        <p:txBody>
          <a:bodyPr>
            <a:normAutofit fontScale="90000"/>
          </a:bodyPr>
          <a:lstStyle/>
          <a:p>
            <a:pPr>
              <a:lnSpc>
                <a:spcPct val="90000"/>
              </a:lnSpc>
            </a:pPr>
            <a:r>
              <a:rPr lang="en-US" sz="3200" dirty="0">
                <a:solidFill>
                  <a:schemeClr val="accent1"/>
                </a:solidFill>
              </a:rPr>
              <a:t>Section 5: License Act							   </a:t>
            </a:r>
            <a:br>
              <a:rPr lang="en-US" sz="3200" dirty="0">
                <a:solidFill>
                  <a:schemeClr val="accent1"/>
                </a:solidFill>
              </a:rPr>
            </a:br>
            <a:r>
              <a:rPr lang="en-US" sz="3200" dirty="0">
                <a:solidFill>
                  <a:schemeClr val="accent1"/>
                </a:solidFill>
              </a:rPr>
              <a:t>Who Needs a License?</a:t>
            </a:r>
          </a:p>
        </p:txBody>
      </p:sp>
      <p:sp>
        <p:nvSpPr>
          <p:cNvPr id="3" name="Content Placeholder 2"/>
          <p:cNvSpPr>
            <a:spLocks noGrp="1"/>
          </p:cNvSpPr>
          <p:nvPr>
            <p:ph idx="1"/>
          </p:nvPr>
        </p:nvSpPr>
        <p:spPr>
          <a:xfrm>
            <a:off x="581194" y="1896533"/>
            <a:ext cx="7225074" cy="3962266"/>
          </a:xfrm>
        </p:spPr>
        <p:txBody>
          <a:bodyPr>
            <a:normAutofit/>
          </a:bodyPr>
          <a:lstStyle/>
          <a:p>
            <a:pPr>
              <a:lnSpc>
                <a:spcPct val="90000"/>
              </a:lnSpc>
            </a:pPr>
            <a:r>
              <a:rPr lang="en-US" sz="2000" dirty="0"/>
              <a:t>Sells, exchanges, purchases, rents or leases real estate</a:t>
            </a:r>
          </a:p>
          <a:p>
            <a:pPr>
              <a:lnSpc>
                <a:spcPct val="90000"/>
              </a:lnSpc>
            </a:pPr>
            <a:r>
              <a:rPr lang="en-US" sz="2000" dirty="0"/>
              <a:t>Offers to do the above</a:t>
            </a:r>
          </a:p>
          <a:p>
            <a:pPr>
              <a:lnSpc>
                <a:spcPct val="90000"/>
              </a:lnSpc>
            </a:pPr>
            <a:r>
              <a:rPr lang="en-US" sz="2000" dirty="0"/>
              <a:t>Negotiates the above</a:t>
            </a:r>
          </a:p>
          <a:p>
            <a:pPr>
              <a:lnSpc>
                <a:spcPct val="90000"/>
              </a:lnSpc>
            </a:pPr>
            <a:r>
              <a:rPr lang="en-US" sz="2000" dirty="0"/>
              <a:t>Supervises or attempts to collect rents</a:t>
            </a:r>
          </a:p>
          <a:p>
            <a:pPr>
              <a:lnSpc>
                <a:spcPct val="90000"/>
              </a:lnSpc>
            </a:pPr>
            <a:r>
              <a:rPr lang="en-US" sz="2000" dirty="0"/>
              <a:t>Advertises or represents themselves as doing any of this</a:t>
            </a:r>
          </a:p>
          <a:p>
            <a:pPr>
              <a:lnSpc>
                <a:spcPct val="90000"/>
              </a:lnSpc>
            </a:pPr>
            <a:r>
              <a:rPr lang="en-US" sz="2000" dirty="0"/>
              <a:t>Assists or directs in procuring or referring leads or prospects</a:t>
            </a:r>
          </a:p>
          <a:p>
            <a:pPr>
              <a:lnSpc>
                <a:spcPct val="90000"/>
              </a:lnSpc>
            </a:pPr>
            <a:r>
              <a:rPr lang="en-US" sz="2000" dirty="0"/>
              <a:t>Assists or directs in the negotiation of any transaction</a:t>
            </a:r>
          </a:p>
          <a:p>
            <a:pPr>
              <a:lnSpc>
                <a:spcPct val="90000"/>
              </a:lnSpc>
            </a:pPr>
            <a:r>
              <a:rPr lang="en-US" sz="2000" dirty="0"/>
              <a:t>Opens real estate to the public for marketing purposes </a:t>
            </a:r>
          </a:p>
          <a:p>
            <a:pPr>
              <a:lnSpc>
                <a:spcPct val="90000"/>
              </a:lnSpc>
            </a:pPr>
            <a:r>
              <a:rPr lang="en-US" sz="2000" dirty="0"/>
              <a:t>Offers real estate at an auction</a:t>
            </a:r>
          </a:p>
        </p:txBody>
      </p:sp>
      <p:sp>
        <p:nvSpPr>
          <p:cNvPr id="4" name="Slide Number Placeholder 3"/>
          <p:cNvSpPr>
            <a:spLocks noGrp="1"/>
          </p:cNvSpPr>
          <p:nvPr>
            <p:ph type="sldNum" sz="quarter" idx="12"/>
          </p:nvPr>
        </p:nvSpPr>
        <p:spPr>
          <a:xfrm>
            <a:off x="7264400" y="5956137"/>
            <a:ext cx="544874" cy="365125"/>
          </a:xfrm>
        </p:spPr>
        <p:txBody>
          <a:bodyPr>
            <a:normAutofit/>
          </a:bodyPr>
          <a:lstStyle/>
          <a:p>
            <a:pPr>
              <a:spcAft>
                <a:spcPts val="600"/>
              </a:spcAft>
            </a:pPr>
            <a:fld id="{D57F1E4F-1CFF-5643-939E-217C01CDF565}" type="slidenum">
              <a:rPr lang="en-US" smtClean="0"/>
              <a:pPr>
                <a:spcAft>
                  <a:spcPts val="600"/>
                </a:spcAft>
              </a:pPr>
              <a:t>4</a:t>
            </a:fld>
            <a:endParaRPr lang="en-US"/>
          </a:p>
        </p:txBody>
      </p:sp>
    </p:spTree>
    <p:extLst>
      <p:ext uri="{BB962C8B-B14F-4D97-AF65-F5344CB8AC3E}">
        <p14:creationId xmlns:p14="http://schemas.microsoft.com/office/powerpoint/2010/main" val="1011515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70A25A-C6D2-4285-BE1C-BB7D824FC086}"/>
              </a:ext>
            </a:extLst>
          </p:cNvPr>
          <p:cNvSpPr>
            <a:spLocks noGrp="1"/>
          </p:cNvSpPr>
          <p:nvPr>
            <p:ph type="title"/>
          </p:nvPr>
        </p:nvSpPr>
        <p:spPr>
          <a:xfrm>
            <a:off x="601255" y="702156"/>
            <a:ext cx="3409783" cy="1013800"/>
          </a:xfrm>
        </p:spPr>
        <p:txBody>
          <a:bodyPr>
            <a:normAutofit/>
          </a:bodyPr>
          <a:lstStyle/>
          <a:p>
            <a:pPr>
              <a:lnSpc>
                <a:spcPct val="90000"/>
              </a:lnSpc>
            </a:pPr>
            <a:r>
              <a:rPr lang="en-US" sz="3300" dirty="0"/>
              <a:t>Standard of Practice 1-13</a:t>
            </a:r>
          </a:p>
        </p:txBody>
      </p:sp>
      <p:sp>
        <p:nvSpPr>
          <p:cNvPr id="3" name="Content Placeholder 2">
            <a:extLst>
              <a:ext uri="{FF2B5EF4-FFF2-40B4-BE49-F238E27FC236}">
                <a16:creationId xmlns:a16="http://schemas.microsoft.com/office/drawing/2014/main" id="{B08AB461-471D-48CD-BDB2-364F0B1A5DB8}"/>
              </a:ext>
            </a:extLst>
          </p:cNvPr>
          <p:cNvSpPr>
            <a:spLocks noGrp="1"/>
          </p:cNvSpPr>
          <p:nvPr>
            <p:ph idx="1"/>
          </p:nvPr>
        </p:nvSpPr>
        <p:spPr>
          <a:xfrm>
            <a:off x="601255" y="1964168"/>
            <a:ext cx="3409782" cy="4036582"/>
          </a:xfrm>
        </p:spPr>
        <p:txBody>
          <a:bodyPr>
            <a:normAutofit fontScale="92500"/>
          </a:bodyPr>
          <a:lstStyle/>
          <a:p>
            <a:pPr marL="0" indent="0">
              <a:buNone/>
            </a:pPr>
            <a:r>
              <a:rPr lang="en-US" dirty="0">
                <a:solidFill>
                  <a:schemeClr val="bg1"/>
                </a:solidFill>
              </a:rPr>
              <a:t>Reads (in part) that buyers must be told ….the possibility that sellers or sellers’ representatives may not treat the existence, terms, or conditions of offers as confidential unless confidentiality is required to law, regulation, or by any confidentiality agreement between the parties. </a:t>
            </a:r>
          </a:p>
          <a:p>
            <a:pPr marL="0" indent="0">
              <a:buNone/>
            </a:pPr>
            <a:endParaRPr lang="en-US" dirty="0">
              <a:solidFill>
                <a:schemeClr val="bg1"/>
              </a:solidFill>
            </a:endParaRPr>
          </a:p>
        </p:txBody>
      </p:sp>
      <p:sp>
        <p:nvSpPr>
          <p:cNvPr id="9" name="Rectangle 8">
            <a:extLst>
              <a:ext uri="{FF2B5EF4-FFF2-40B4-BE49-F238E27FC236}">
                <a16:creationId xmlns:a16="http://schemas.microsoft.com/office/drawing/2014/main" id="{2CED146F-90DB-4EC4-93B1-40327C49E0BC}"/>
              </a:ext>
            </a:extLst>
          </p:cNvPr>
          <p:cNvSpPr/>
          <p:nvPr/>
        </p:nvSpPr>
        <p:spPr>
          <a:xfrm>
            <a:off x="4992636" y="1209056"/>
            <a:ext cx="6096000" cy="4585871"/>
          </a:xfrm>
          <a:prstGeom prst="rect">
            <a:avLst/>
          </a:prstGeom>
          <a:ln w="57150">
            <a:solidFill>
              <a:srgbClr val="0070C0"/>
            </a:solidFill>
          </a:ln>
        </p:spPr>
        <p:txBody>
          <a:bodyPr>
            <a:spAutoFit/>
          </a:bodyPr>
          <a:lstStyle/>
          <a:p>
            <a:pPr marL="742950" lvl="1" indent="-285750">
              <a:buFont typeface="Arial" panose="020B0604020202020204" pitchFamily="34" charset="0"/>
              <a:buChar char="•"/>
            </a:pPr>
            <a:r>
              <a:rPr lang="en-US" sz="2400" dirty="0"/>
              <a:t>Buyer agent – inform buyers of this</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Seller must give direction – agent cannot decide on his or her own</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No control over buyer if it is an Exclusive Agency listing</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Buyers should request Seller's sign confidentiality agreement prior to presentation of offer</a:t>
            </a:r>
          </a:p>
          <a:p>
            <a:pPr lvl="1"/>
            <a:endParaRPr lang="en-US" sz="2800" dirty="0"/>
          </a:p>
        </p:txBody>
      </p:sp>
    </p:spTree>
    <p:extLst>
      <p:ext uri="{BB962C8B-B14F-4D97-AF65-F5344CB8AC3E}">
        <p14:creationId xmlns:p14="http://schemas.microsoft.com/office/powerpoint/2010/main" val="128356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70A25A-C6D2-4285-BE1C-BB7D824FC086}"/>
              </a:ext>
            </a:extLst>
          </p:cNvPr>
          <p:cNvSpPr>
            <a:spLocks noGrp="1"/>
          </p:cNvSpPr>
          <p:nvPr>
            <p:ph type="title"/>
          </p:nvPr>
        </p:nvSpPr>
        <p:spPr>
          <a:xfrm>
            <a:off x="601255" y="702156"/>
            <a:ext cx="3409783" cy="1013800"/>
          </a:xfrm>
        </p:spPr>
        <p:txBody>
          <a:bodyPr>
            <a:normAutofit/>
          </a:bodyPr>
          <a:lstStyle/>
          <a:p>
            <a:pPr>
              <a:lnSpc>
                <a:spcPct val="90000"/>
              </a:lnSpc>
            </a:pPr>
            <a:r>
              <a:rPr lang="en-US" sz="3300" dirty="0"/>
              <a:t>Standard of Practice 1-15</a:t>
            </a:r>
          </a:p>
        </p:txBody>
      </p:sp>
      <p:sp>
        <p:nvSpPr>
          <p:cNvPr id="3" name="Content Placeholder 2">
            <a:extLst>
              <a:ext uri="{FF2B5EF4-FFF2-40B4-BE49-F238E27FC236}">
                <a16:creationId xmlns:a16="http://schemas.microsoft.com/office/drawing/2014/main" id="{B08AB461-471D-48CD-BDB2-364F0B1A5DB8}"/>
              </a:ext>
            </a:extLst>
          </p:cNvPr>
          <p:cNvSpPr>
            <a:spLocks noGrp="1"/>
          </p:cNvSpPr>
          <p:nvPr>
            <p:ph idx="1"/>
          </p:nvPr>
        </p:nvSpPr>
        <p:spPr>
          <a:xfrm>
            <a:off x="601255" y="1964168"/>
            <a:ext cx="3409782" cy="4036582"/>
          </a:xfrm>
        </p:spPr>
        <p:txBody>
          <a:bodyPr>
            <a:normAutofit/>
          </a:bodyPr>
          <a:lstStyle/>
          <a:p>
            <a:pPr marL="0" indent="0">
              <a:buNone/>
            </a:pPr>
            <a:r>
              <a:rPr lang="en-US" dirty="0">
                <a:solidFill>
                  <a:schemeClr val="bg1"/>
                </a:solidFill>
              </a:rPr>
              <a:t>Part A:</a:t>
            </a:r>
          </a:p>
          <a:p>
            <a:pPr marL="0" indent="0">
              <a:buNone/>
            </a:pPr>
            <a:r>
              <a:rPr lang="en-US" dirty="0">
                <a:solidFill>
                  <a:schemeClr val="bg1"/>
                </a:solidFill>
              </a:rPr>
              <a:t>REALTORS, in response to inquiries from buyers or cooperating brokers shall, with the sellers’ approval, disclose the existence of offers on the property.</a:t>
            </a:r>
          </a:p>
          <a:p>
            <a:pPr marL="0" indent="0">
              <a:buNone/>
            </a:pPr>
            <a:endParaRPr lang="en-US" sz="2000" i="1" dirty="0">
              <a:solidFill>
                <a:schemeClr val="bg1"/>
              </a:solidFill>
            </a:endParaRPr>
          </a:p>
        </p:txBody>
      </p:sp>
      <p:sp>
        <p:nvSpPr>
          <p:cNvPr id="9" name="Rectangle 8">
            <a:extLst>
              <a:ext uri="{FF2B5EF4-FFF2-40B4-BE49-F238E27FC236}">
                <a16:creationId xmlns:a16="http://schemas.microsoft.com/office/drawing/2014/main" id="{2CED146F-90DB-4EC4-93B1-40327C49E0BC}"/>
              </a:ext>
            </a:extLst>
          </p:cNvPr>
          <p:cNvSpPr/>
          <p:nvPr/>
        </p:nvSpPr>
        <p:spPr>
          <a:xfrm>
            <a:off x="4843346" y="2275959"/>
            <a:ext cx="6096000" cy="3108543"/>
          </a:xfrm>
          <a:prstGeom prst="rect">
            <a:avLst/>
          </a:prstGeom>
          <a:ln w="57150">
            <a:solidFill>
              <a:srgbClr val="0070C0"/>
            </a:solidFill>
          </a:ln>
        </p:spPr>
        <p:txBody>
          <a:bodyPr>
            <a:spAutoFit/>
          </a:bodyPr>
          <a:lstStyle/>
          <a:p>
            <a:pPr marL="742950" lvl="1" indent="-285750">
              <a:buFont typeface="Arial" panose="020B0604020202020204" pitchFamily="34" charset="0"/>
              <a:buChar char="•"/>
            </a:pPr>
            <a:r>
              <a:rPr lang="en-US" sz="2400" dirty="0"/>
              <a:t>Sellers decide whether to disclose multiple offers.</a:t>
            </a:r>
          </a:p>
          <a:p>
            <a:pPr lvl="1"/>
            <a:endParaRPr lang="en-US" sz="2400" dirty="0"/>
          </a:p>
          <a:p>
            <a:pPr marL="742950" lvl="1" indent="-285750">
              <a:buFont typeface="Arial" panose="020B0604020202020204" pitchFamily="34" charset="0"/>
              <a:buChar char="•"/>
            </a:pPr>
            <a:r>
              <a:rPr lang="en-US" sz="2400" dirty="0"/>
              <a:t>Listing agent has duty to explain pros and cons.</a:t>
            </a:r>
          </a:p>
          <a:p>
            <a:pPr lvl="1"/>
            <a:endParaRPr lang="en-US" sz="2400" dirty="0"/>
          </a:p>
          <a:p>
            <a:pPr marL="742950" lvl="1" indent="-285750">
              <a:buFont typeface="Arial" panose="020B0604020202020204" pitchFamily="34" charset="0"/>
              <a:buChar char="•"/>
            </a:pPr>
            <a:r>
              <a:rPr lang="en-US" sz="2400" dirty="0"/>
              <a:t>Do not have to disclose to all</a:t>
            </a:r>
          </a:p>
          <a:p>
            <a:pPr lvl="1"/>
            <a:endParaRPr lang="en-US" sz="2800" dirty="0"/>
          </a:p>
        </p:txBody>
      </p:sp>
    </p:spTree>
    <p:extLst>
      <p:ext uri="{BB962C8B-B14F-4D97-AF65-F5344CB8AC3E}">
        <p14:creationId xmlns:p14="http://schemas.microsoft.com/office/powerpoint/2010/main" val="1253562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70A25A-C6D2-4285-BE1C-BB7D824FC086}"/>
              </a:ext>
            </a:extLst>
          </p:cNvPr>
          <p:cNvSpPr>
            <a:spLocks noGrp="1"/>
          </p:cNvSpPr>
          <p:nvPr>
            <p:ph type="title"/>
          </p:nvPr>
        </p:nvSpPr>
        <p:spPr>
          <a:xfrm>
            <a:off x="601255" y="702156"/>
            <a:ext cx="3409783" cy="1013800"/>
          </a:xfrm>
        </p:spPr>
        <p:txBody>
          <a:bodyPr>
            <a:normAutofit/>
          </a:bodyPr>
          <a:lstStyle/>
          <a:p>
            <a:pPr>
              <a:lnSpc>
                <a:spcPct val="90000"/>
              </a:lnSpc>
            </a:pPr>
            <a:r>
              <a:rPr lang="en-US" sz="3300" dirty="0"/>
              <a:t>Standard of Practice 1-15</a:t>
            </a:r>
          </a:p>
        </p:txBody>
      </p:sp>
      <p:sp>
        <p:nvSpPr>
          <p:cNvPr id="3" name="Content Placeholder 2">
            <a:extLst>
              <a:ext uri="{FF2B5EF4-FFF2-40B4-BE49-F238E27FC236}">
                <a16:creationId xmlns:a16="http://schemas.microsoft.com/office/drawing/2014/main" id="{B08AB461-471D-48CD-BDB2-364F0B1A5DB8}"/>
              </a:ext>
            </a:extLst>
          </p:cNvPr>
          <p:cNvSpPr>
            <a:spLocks noGrp="1"/>
          </p:cNvSpPr>
          <p:nvPr>
            <p:ph idx="1"/>
          </p:nvPr>
        </p:nvSpPr>
        <p:spPr>
          <a:xfrm>
            <a:off x="601255" y="1964168"/>
            <a:ext cx="3409782" cy="4036582"/>
          </a:xfrm>
        </p:spPr>
        <p:txBody>
          <a:bodyPr>
            <a:normAutofit/>
          </a:bodyPr>
          <a:lstStyle/>
          <a:p>
            <a:pPr marL="0" indent="0">
              <a:buNone/>
            </a:pPr>
            <a:r>
              <a:rPr lang="en-US" dirty="0">
                <a:solidFill>
                  <a:schemeClr val="bg1"/>
                </a:solidFill>
              </a:rPr>
              <a:t>Part B:</a:t>
            </a:r>
          </a:p>
          <a:p>
            <a:pPr marL="0" indent="0">
              <a:buNone/>
            </a:pPr>
            <a:r>
              <a:rPr lang="en-US" dirty="0">
                <a:solidFill>
                  <a:schemeClr val="bg1"/>
                </a:solidFill>
              </a:rPr>
              <a:t>Where disclosure is authorized, REALTORS shall also disclose, if asked, whether offers were obtained by the listing licensee, another licensee in the listing firm, or by a cooperating broker.</a:t>
            </a:r>
          </a:p>
        </p:txBody>
      </p:sp>
      <p:sp>
        <p:nvSpPr>
          <p:cNvPr id="9" name="Rectangle 8">
            <a:extLst>
              <a:ext uri="{FF2B5EF4-FFF2-40B4-BE49-F238E27FC236}">
                <a16:creationId xmlns:a16="http://schemas.microsoft.com/office/drawing/2014/main" id="{2CED146F-90DB-4EC4-93B1-40327C49E0BC}"/>
              </a:ext>
            </a:extLst>
          </p:cNvPr>
          <p:cNvSpPr/>
          <p:nvPr/>
        </p:nvSpPr>
        <p:spPr>
          <a:xfrm>
            <a:off x="4889999" y="1496689"/>
            <a:ext cx="6096000" cy="3847207"/>
          </a:xfrm>
          <a:prstGeom prst="rect">
            <a:avLst/>
          </a:prstGeom>
          <a:ln w="57150">
            <a:solidFill>
              <a:srgbClr val="0070C0"/>
            </a:solidFill>
          </a:ln>
        </p:spPr>
        <p:txBody>
          <a:bodyPr>
            <a:spAutoFit/>
          </a:bodyPr>
          <a:lstStyle/>
          <a:p>
            <a:pPr marL="742950" lvl="1" indent="-285750">
              <a:buFont typeface="Arial" panose="020B0604020202020204" pitchFamily="34" charset="0"/>
              <a:buChar char="•"/>
            </a:pPr>
            <a:r>
              <a:rPr lang="en-US" sz="2400" dirty="0"/>
              <a:t>Buyer agents – ASK!</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Listing agents do not have to disclose who the co-op broker is – just that it is a co-op broker who has the offer</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Not over if offer is not accepted – buyer can change something (price?) and it becomes new offer</a:t>
            </a:r>
          </a:p>
          <a:p>
            <a:pPr lvl="1"/>
            <a:endParaRPr lang="en-US" sz="2800" dirty="0"/>
          </a:p>
        </p:txBody>
      </p:sp>
    </p:spTree>
    <p:extLst>
      <p:ext uri="{BB962C8B-B14F-4D97-AF65-F5344CB8AC3E}">
        <p14:creationId xmlns:p14="http://schemas.microsoft.com/office/powerpoint/2010/main" val="2346490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70A25A-C6D2-4285-BE1C-BB7D824FC086}"/>
              </a:ext>
            </a:extLst>
          </p:cNvPr>
          <p:cNvSpPr>
            <a:spLocks noGrp="1"/>
          </p:cNvSpPr>
          <p:nvPr>
            <p:ph type="title"/>
          </p:nvPr>
        </p:nvSpPr>
        <p:spPr>
          <a:xfrm>
            <a:off x="601255" y="702156"/>
            <a:ext cx="3409783" cy="1013800"/>
          </a:xfrm>
        </p:spPr>
        <p:txBody>
          <a:bodyPr>
            <a:normAutofit/>
          </a:bodyPr>
          <a:lstStyle/>
          <a:p>
            <a:pPr>
              <a:lnSpc>
                <a:spcPct val="90000"/>
              </a:lnSpc>
            </a:pPr>
            <a:r>
              <a:rPr lang="en-US" sz="3300" dirty="0"/>
              <a:t>Standard of Practice 3-4</a:t>
            </a:r>
          </a:p>
        </p:txBody>
      </p:sp>
      <p:sp>
        <p:nvSpPr>
          <p:cNvPr id="3" name="Content Placeholder 2">
            <a:extLst>
              <a:ext uri="{FF2B5EF4-FFF2-40B4-BE49-F238E27FC236}">
                <a16:creationId xmlns:a16="http://schemas.microsoft.com/office/drawing/2014/main" id="{B08AB461-471D-48CD-BDB2-364F0B1A5DB8}"/>
              </a:ext>
            </a:extLst>
          </p:cNvPr>
          <p:cNvSpPr>
            <a:spLocks noGrp="1"/>
          </p:cNvSpPr>
          <p:nvPr>
            <p:ph idx="1"/>
          </p:nvPr>
        </p:nvSpPr>
        <p:spPr>
          <a:xfrm>
            <a:off x="513185" y="1964168"/>
            <a:ext cx="3489648" cy="4036582"/>
          </a:xfrm>
        </p:spPr>
        <p:txBody>
          <a:bodyPr>
            <a:normAutofit/>
          </a:bodyPr>
          <a:lstStyle/>
          <a:p>
            <a:pPr marL="0" indent="0">
              <a:buNone/>
            </a:pPr>
            <a:r>
              <a:rPr lang="en-US" dirty="0">
                <a:solidFill>
                  <a:schemeClr val="bg1"/>
                </a:solidFill>
              </a:rPr>
              <a:t>REALTORS acting as listing brokers, have an affirmative obligation to disclose the existence of dual or variable rate commission arrangements.</a:t>
            </a:r>
          </a:p>
          <a:p>
            <a:pPr marL="0" indent="0">
              <a:buNone/>
            </a:pPr>
            <a:endParaRPr lang="en-US" sz="2000" i="1" dirty="0">
              <a:solidFill>
                <a:schemeClr val="bg1"/>
              </a:solidFill>
            </a:endParaRPr>
          </a:p>
        </p:txBody>
      </p:sp>
      <p:sp>
        <p:nvSpPr>
          <p:cNvPr id="9" name="Rectangle 8">
            <a:extLst>
              <a:ext uri="{FF2B5EF4-FFF2-40B4-BE49-F238E27FC236}">
                <a16:creationId xmlns:a16="http://schemas.microsoft.com/office/drawing/2014/main" id="{2CED146F-90DB-4EC4-93B1-40327C49E0BC}"/>
              </a:ext>
            </a:extLst>
          </p:cNvPr>
          <p:cNvSpPr/>
          <p:nvPr/>
        </p:nvSpPr>
        <p:spPr>
          <a:xfrm>
            <a:off x="5281548" y="1418552"/>
            <a:ext cx="6096000" cy="4339650"/>
          </a:xfrm>
          <a:prstGeom prst="rect">
            <a:avLst/>
          </a:prstGeom>
          <a:ln w="57150">
            <a:solidFill>
              <a:srgbClr val="0070C0"/>
            </a:solidFill>
          </a:ln>
        </p:spPr>
        <p:txBody>
          <a:bodyPr>
            <a:spAutoFit/>
          </a:bodyPr>
          <a:lstStyle/>
          <a:p>
            <a:pPr marL="742950" lvl="1" indent="-285750">
              <a:buFont typeface="Arial" panose="020B0604020202020204" pitchFamily="34" charset="0"/>
              <a:buChar char="•"/>
            </a:pPr>
            <a:r>
              <a:rPr lang="en-US" sz="2400" dirty="0"/>
              <a:t>Affirmative obligation to disclose</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2400" dirty="0"/>
              <a:t>Check MLS rules for how</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2400" dirty="0"/>
              <a:t>Disclosure is MLS is all they need to do</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2400" dirty="0"/>
              <a:t>Buyer agent must ask whether variable is an issue</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2400" dirty="0"/>
              <a:t>Buyer agent must ask about differential</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2400" dirty="0"/>
              <a:t>Listing agent must disclose if asked</a:t>
            </a:r>
          </a:p>
          <a:p>
            <a:pPr lvl="1"/>
            <a:endParaRPr lang="en-US" sz="2800" dirty="0"/>
          </a:p>
        </p:txBody>
      </p:sp>
    </p:spTree>
    <p:extLst>
      <p:ext uri="{BB962C8B-B14F-4D97-AF65-F5344CB8AC3E}">
        <p14:creationId xmlns:p14="http://schemas.microsoft.com/office/powerpoint/2010/main" val="3202811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70A25A-C6D2-4285-BE1C-BB7D824FC086}"/>
              </a:ext>
            </a:extLst>
          </p:cNvPr>
          <p:cNvSpPr>
            <a:spLocks noGrp="1"/>
          </p:cNvSpPr>
          <p:nvPr>
            <p:ph type="title"/>
          </p:nvPr>
        </p:nvSpPr>
        <p:spPr>
          <a:xfrm>
            <a:off x="601255" y="702156"/>
            <a:ext cx="3409783" cy="1013800"/>
          </a:xfrm>
        </p:spPr>
        <p:txBody>
          <a:bodyPr>
            <a:normAutofit/>
          </a:bodyPr>
          <a:lstStyle/>
          <a:p>
            <a:pPr algn="ctr">
              <a:lnSpc>
                <a:spcPct val="90000"/>
              </a:lnSpc>
            </a:pPr>
            <a:r>
              <a:rPr lang="en-US" sz="3300" dirty="0"/>
              <a:t>Listings not in MLS</a:t>
            </a:r>
          </a:p>
        </p:txBody>
      </p:sp>
      <p:sp>
        <p:nvSpPr>
          <p:cNvPr id="3" name="Content Placeholder 2">
            <a:extLst>
              <a:ext uri="{FF2B5EF4-FFF2-40B4-BE49-F238E27FC236}">
                <a16:creationId xmlns:a16="http://schemas.microsoft.com/office/drawing/2014/main" id="{B08AB461-471D-48CD-BDB2-364F0B1A5DB8}"/>
              </a:ext>
            </a:extLst>
          </p:cNvPr>
          <p:cNvSpPr>
            <a:spLocks noGrp="1"/>
          </p:cNvSpPr>
          <p:nvPr>
            <p:ph idx="1"/>
          </p:nvPr>
        </p:nvSpPr>
        <p:spPr>
          <a:xfrm>
            <a:off x="601255" y="1964168"/>
            <a:ext cx="3409782" cy="4036582"/>
          </a:xfrm>
        </p:spPr>
        <p:txBody>
          <a:bodyPr>
            <a:normAutofit/>
          </a:bodyPr>
          <a:lstStyle/>
          <a:p>
            <a:pPr marL="0" indent="0">
              <a:buNone/>
            </a:pPr>
            <a:r>
              <a:rPr lang="en-US" dirty="0">
                <a:solidFill>
                  <a:schemeClr val="bg1"/>
                </a:solidFill>
              </a:rPr>
              <a:t>All MLS’s have requirements for the inputting of listings.  There may be times that the listings are not in the MLS or not in the MLS yet.</a:t>
            </a:r>
          </a:p>
          <a:p>
            <a:pPr marL="0" indent="0">
              <a:buNone/>
            </a:pPr>
            <a:endParaRPr lang="en-US" sz="2000" i="1" dirty="0">
              <a:solidFill>
                <a:schemeClr val="bg1"/>
              </a:solidFill>
            </a:endParaRPr>
          </a:p>
        </p:txBody>
      </p:sp>
      <p:sp>
        <p:nvSpPr>
          <p:cNvPr id="9" name="Rectangle 8">
            <a:extLst>
              <a:ext uri="{FF2B5EF4-FFF2-40B4-BE49-F238E27FC236}">
                <a16:creationId xmlns:a16="http://schemas.microsoft.com/office/drawing/2014/main" id="{2CED146F-90DB-4EC4-93B1-40327C49E0BC}"/>
              </a:ext>
            </a:extLst>
          </p:cNvPr>
          <p:cNvSpPr/>
          <p:nvPr/>
        </p:nvSpPr>
        <p:spPr>
          <a:xfrm>
            <a:off x="4889999" y="1312023"/>
            <a:ext cx="6096000" cy="4031873"/>
          </a:xfrm>
          <a:prstGeom prst="rect">
            <a:avLst/>
          </a:prstGeom>
          <a:ln w="57150">
            <a:solidFill>
              <a:srgbClr val="0070C0"/>
            </a:solidFill>
          </a:ln>
        </p:spPr>
        <p:txBody>
          <a:bodyPr>
            <a:spAutoFit/>
          </a:bodyPr>
          <a:lstStyle/>
          <a:p>
            <a:pPr marL="742950" lvl="1" indent="-285750">
              <a:buFont typeface="Arial" panose="020B0604020202020204" pitchFamily="34" charset="0"/>
              <a:buChar char="•"/>
            </a:pPr>
            <a:r>
              <a:rPr lang="en-US" sz="2400" dirty="0"/>
              <a:t>No offer of compensation made to the co-op brokerage if it is not in the MLS</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2400" dirty="0"/>
              <a:t>Buyer broker needs something in writing from the listing Managing Broker – e-mail is sufficient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sz="2400" dirty="0"/>
              <a:t>Should have written offer of compensation prior to showing the property</a:t>
            </a:r>
          </a:p>
          <a:p>
            <a:pPr lvl="1"/>
            <a:endParaRPr lang="en-US" sz="2800" dirty="0"/>
          </a:p>
        </p:txBody>
      </p:sp>
    </p:spTree>
    <p:extLst>
      <p:ext uri="{BB962C8B-B14F-4D97-AF65-F5344CB8AC3E}">
        <p14:creationId xmlns:p14="http://schemas.microsoft.com/office/powerpoint/2010/main" val="2486013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Earnest money and Escrow </a:t>
            </a:r>
          </a:p>
        </p:txBody>
      </p:sp>
      <p:sp>
        <p:nvSpPr>
          <p:cNvPr id="3" name="Content Placeholder 2"/>
          <p:cNvSpPr>
            <a:spLocks noGrp="1"/>
          </p:cNvSpPr>
          <p:nvPr>
            <p:ph idx="1"/>
          </p:nvPr>
        </p:nvSpPr>
        <p:spPr>
          <a:xfrm>
            <a:off x="581192" y="2715754"/>
            <a:ext cx="7079695" cy="3678303"/>
          </a:xfrm>
        </p:spPr>
        <p:txBody>
          <a:bodyPr>
            <a:normAutofit fontScale="92500" lnSpcReduction="10000"/>
          </a:bodyPr>
          <a:lstStyle/>
          <a:p>
            <a:r>
              <a:rPr lang="en-US" sz="2800" b="1" dirty="0"/>
              <a:t>Deposited next business day</a:t>
            </a:r>
          </a:p>
          <a:p>
            <a:r>
              <a:rPr lang="en-US" sz="2800" b="1" dirty="0"/>
              <a:t>Reinforce importance of timely delivery</a:t>
            </a:r>
          </a:p>
          <a:p>
            <a:r>
              <a:rPr lang="en-US" sz="2800" b="1" dirty="0"/>
              <a:t>Timely disbursements</a:t>
            </a:r>
          </a:p>
          <a:p>
            <a:pPr lvl="1"/>
            <a:r>
              <a:rPr lang="en-US" sz="2200" dirty="0"/>
              <a:t>Transfer from escrow to closing agent up to 2 business days prior to closing</a:t>
            </a:r>
          </a:p>
          <a:p>
            <a:pPr lvl="1"/>
            <a:r>
              <a:rPr lang="en-US" sz="2200" dirty="0"/>
              <a:t>Need joint written direction of parties on terminated contract</a:t>
            </a:r>
          </a:p>
          <a:p>
            <a:pPr lvl="1"/>
            <a:r>
              <a:rPr lang="en-US" sz="2200" dirty="0"/>
              <a:t>Disbursed next business day after form signed provided check has cleared – NOT MANAGING BROKERS</a:t>
            </a:r>
          </a:p>
          <a:p>
            <a:endParaRPr lang="en-US" sz="3200" dirty="0"/>
          </a:p>
          <a:p>
            <a:endParaRPr lang="en-US" sz="3200" dirty="0"/>
          </a:p>
        </p:txBody>
      </p:sp>
      <p:pic>
        <p:nvPicPr>
          <p:cNvPr id="7" name="Picture 6" descr="deposit-escrow Images - Frompo - 1">
            <a:extLst>
              <a:ext uri="{FF2B5EF4-FFF2-40B4-BE49-F238E27FC236}">
                <a16:creationId xmlns:a16="http://schemas.microsoft.com/office/drawing/2014/main" id="{9895C06D-BFF6-4A6F-87E1-C3ADFC746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607" y="2715754"/>
            <a:ext cx="4193186" cy="22283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70478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73228" y="2353578"/>
            <a:ext cx="7824362" cy="370153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dirty="0"/>
              <a:t>Disputed Escrow Money – hold until:</a:t>
            </a:r>
          </a:p>
          <a:p>
            <a:pPr lvl="1"/>
            <a:r>
              <a:rPr lang="en-US" sz="2000" dirty="0"/>
              <a:t>Court order</a:t>
            </a:r>
          </a:p>
          <a:p>
            <a:pPr lvl="1"/>
            <a:r>
              <a:rPr lang="en-US" sz="2000" dirty="0"/>
              <a:t>You file interpleader</a:t>
            </a:r>
          </a:p>
          <a:p>
            <a:pPr lvl="1"/>
            <a:r>
              <a:rPr lang="en-US" sz="2000" dirty="0"/>
              <a:t>Written notice giving 14 day notice of intention to disburse – provided such language is in the sales contract and no written objection is received . . . </a:t>
            </a:r>
          </a:p>
          <a:p>
            <a:pPr marL="274320" lvl="1" indent="0">
              <a:buNone/>
            </a:pPr>
            <a:endParaRPr lang="en-US" sz="1100" dirty="0"/>
          </a:p>
          <a:p>
            <a:r>
              <a:rPr lang="en-US" sz="2400" b="1" dirty="0"/>
              <a:t>Unclaimed earnest money</a:t>
            </a:r>
          </a:p>
          <a:p>
            <a:pPr lvl="1"/>
            <a:r>
              <a:rPr lang="en-US" sz="2000" dirty="0"/>
              <a:t>6 months – CAN turn it over to State</a:t>
            </a:r>
          </a:p>
          <a:p>
            <a:pPr lvl="1"/>
            <a:r>
              <a:rPr lang="en-US" sz="2000" dirty="0"/>
              <a:t>5 years – MUST turn over to state</a:t>
            </a:r>
          </a:p>
        </p:txBody>
      </p:sp>
      <p:sp>
        <p:nvSpPr>
          <p:cNvPr id="10" name="TextBox 9"/>
          <p:cNvSpPr txBox="1"/>
          <p:nvPr/>
        </p:nvSpPr>
        <p:spPr>
          <a:xfrm>
            <a:off x="10058400" y="152400"/>
            <a:ext cx="457200" cy="369332"/>
          </a:xfrm>
          <a:prstGeom prst="rect">
            <a:avLst/>
          </a:prstGeom>
          <a:noFill/>
        </p:spPr>
        <p:txBody>
          <a:bodyPr wrap="square" rtlCol="0">
            <a:spAutoFit/>
          </a:bodyPr>
          <a:lstStyle/>
          <a:p>
            <a:r>
              <a:rPr lang="en-US"/>
              <a:t>15</a:t>
            </a:r>
            <a:endParaRPr lang="en-US" dirty="0"/>
          </a:p>
        </p:txBody>
      </p:sp>
      <p:pic>
        <p:nvPicPr>
          <p:cNvPr id="6" name="Picture 5" descr="deposit-escrow Images - Frompo - 1">
            <a:extLst>
              <a:ext uri="{FF2B5EF4-FFF2-40B4-BE49-F238E27FC236}">
                <a16:creationId xmlns:a16="http://schemas.microsoft.com/office/drawing/2014/main" id="{9C2A7F57-59C2-4717-9039-C43B7F574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4308687"/>
            <a:ext cx="3906744" cy="2076155"/>
          </a:xfrm>
          <a:prstGeom prst="rect">
            <a:avLst/>
          </a:prstGeom>
          <a:ln>
            <a:noFill/>
          </a:ln>
          <a:effectLst>
            <a:outerShdw blurRad="190500" algn="tl" rotWithShape="0">
              <a:srgbClr val="000000">
                <a:alpha val="70000"/>
              </a:srgbClr>
            </a:outerShdw>
          </a:effectLst>
        </p:spPr>
      </p:pic>
      <p:sp>
        <p:nvSpPr>
          <p:cNvPr id="7" name="Title 1">
            <a:extLst>
              <a:ext uri="{FF2B5EF4-FFF2-40B4-BE49-F238E27FC236}">
                <a16:creationId xmlns:a16="http://schemas.microsoft.com/office/drawing/2014/main" id="{137C493C-2C7C-492C-9073-86E936CE6C87}"/>
              </a:ext>
            </a:extLst>
          </p:cNvPr>
          <p:cNvSpPr>
            <a:spLocks noGrp="1"/>
          </p:cNvSpPr>
          <p:nvPr>
            <p:ph type="title"/>
          </p:nvPr>
        </p:nvSpPr>
        <p:spPr>
          <a:xfrm>
            <a:off x="581192" y="702156"/>
            <a:ext cx="11029616" cy="1013800"/>
          </a:xfrm>
        </p:spPr>
        <p:txBody>
          <a:bodyPr/>
          <a:lstStyle/>
          <a:p>
            <a:r>
              <a:rPr lang="en-US"/>
              <a:t>Earnest money and Escrow </a:t>
            </a:r>
            <a:endParaRPr lang="en-US" dirty="0"/>
          </a:p>
        </p:txBody>
      </p:sp>
    </p:spTree>
    <p:extLst>
      <p:ext uri="{BB962C8B-B14F-4D97-AF65-F5344CB8AC3E}">
        <p14:creationId xmlns:p14="http://schemas.microsoft.com/office/powerpoint/2010/main" val="132093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language for release</a:t>
            </a:r>
          </a:p>
        </p:txBody>
      </p:sp>
      <p:pic>
        <p:nvPicPr>
          <p:cNvPr id="4" name="Picture 3"/>
          <p:cNvPicPr>
            <a:picLocks noChangeAspect="1"/>
          </p:cNvPicPr>
          <p:nvPr/>
        </p:nvPicPr>
        <p:blipFill>
          <a:blip r:embed="rId2"/>
          <a:stretch>
            <a:fillRect/>
          </a:stretch>
        </p:blipFill>
        <p:spPr>
          <a:xfrm>
            <a:off x="815368" y="2113573"/>
            <a:ext cx="10594848" cy="4342984"/>
          </a:xfrm>
          <a:prstGeom prst="rect">
            <a:avLst/>
          </a:prstGeom>
          <a:ln>
            <a:noFill/>
          </a:ln>
          <a:effectLst>
            <a:outerShdw blurRad="190500" algn="tl" rotWithShape="0">
              <a:srgbClr val="000000">
                <a:alpha val="70000"/>
              </a:srgbClr>
            </a:outerShdw>
          </a:effectLst>
        </p:spPr>
      </p:pic>
      <p:sp>
        <p:nvSpPr>
          <p:cNvPr id="5" name="TextBox 4"/>
          <p:cNvSpPr txBox="1"/>
          <p:nvPr/>
        </p:nvSpPr>
        <p:spPr>
          <a:xfrm>
            <a:off x="10058400" y="152400"/>
            <a:ext cx="457200" cy="369332"/>
          </a:xfrm>
          <a:prstGeom prst="rect">
            <a:avLst/>
          </a:prstGeom>
          <a:noFill/>
        </p:spPr>
        <p:txBody>
          <a:bodyPr wrap="square" rtlCol="0">
            <a:spAutoFit/>
          </a:bodyPr>
          <a:lstStyle/>
          <a:p>
            <a:r>
              <a:rPr lang="en-US" dirty="0"/>
              <a:t>15</a:t>
            </a:r>
          </a:p>
        </p:txBody>
      </p:sp>
    </p:spTree>
    <p:extLst>
      <p:ext uri="{BB962C8B-B14F-4D97-AF65-F5344CB8AC3E}">
        <p14:creationId xmlns:p14="http://schemas.microsoft.com/office/powerpoint/2010/main" val="210497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posit-escrow Images - Frompo - 1"/>
          <p:cNvPicPr>
            <a:picLocks noChangeAspect="1"/>
          </p:cNvPicPr>
          <p:nvPr/>
        </p:nvPicPr>
        <p:blipFill rotWithShape="1">
          <a:blip r:embed="rId2" cstate="print">
            <a:extLst>
              <a:ext uri="{28A0092B-C50C-407E-A947-70E740481C1C}">
                <a14:useLocalDpi xmlns:a14="http://schemas.microsoft.com/office/drawing/2010/main" val="0"/>
              </a:ext>
            </a:extLst>
          </a:blip>
          <a:srcRect r="8386" b="3225"/>
          <a:stretch/>
        </p:blipFill>
        <p:spPr>
          <a:xfrm>
            <a:off x="20" y="10"/>
            <a:ext cx="12191980" cy="6857990"/>
          </a:xfrm>
          <a:prstGeom prst="rect">
            <a:avLst/>
          </a:prstGeom>
        </p:spPr>
      </p:pic>
      <p:grpSp>
        <p:nvGrpSpPr>
          <p:cNvPr id="13" name="Group 12"/>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4" name="Rectangle 13"/>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584200" y="676756"/>
            <a:ext cx="3412067" cy="1372177"/>
          </a:xfrm>
        </p:spPr>
        <p:txBody>
          <a:bodyPr anchor="ctr">
            <a:normAutofit/>
          </a:bodyPr>
          <a:lstStyle/>
          <a:p>
            <a:r>
              <a:rPr lang="en-US" sz="3200" dirty="0"/>
              <a:t>Not Holding Escrow?</a:t>
            </a:r>
          </a:p>
        </p:txBody>
      </p:sp>
      <p:sp>
        <p:nvSpPr>
          <p:cNvPr id="3" name="Content Placeholder 2"/>
          <p:cNvSpPr>
            <a:spLocks noGrp="1"/>
          </p:cNvSpPr>
          <p:nvPr>
            <p:ph idx="1"/>
          </p:nvPr>
        </p:nvSpPr>
        <p:spPr>
          <a:xfrm>
            <a:off x="584200" y="2107622"/>
            <a:ext cx="3415074" cy="3783773"/>
          </a:xfrm>
        </p:spPr>
        <p:txBody>
          <a:bodyPr>
            <a:normAutofit/>
          </a:bodyPr>
          <a:lstStyle/>
          <a:p>
            <a:pPr>
              <a:lnSpc>
                <a:spcPct val="90000"/>
              </a:lnSpc>
              <a:buFont typeface="Wingdings" panose="05000000000000000000" pitchFamily="2" charset="2"/>
              <a:buChar char="§"/>
            </a:pPr>
            <a:r>
              <a:rPr lang="en-US" dirty="0">
                <a:solidFill>
                  <a:schemeClr val="bg1"/>
                </a:solidFill>
              </a:rPr>
              <a:t>Attorneys and title companies have different rules</a:t>
            </a:r>
          </a:p>
          <a:p>
            <a:pPr>
              <a:lnSpc>
                <a:spcPct val="90000"/>
              </a:lnSpc>
              <a:buFont typeface="Wingdings" panose="05000000000000000000" pitchFamily="2" charset="2"/>
              <a:buChar char="§"/>
            </a:pPr>
            <a:r>
              <a:rPr lang="en-US" dirty="0">
                <a:solidFill>
                  <a:schemeClr val="bg1"/>
                </a:solidFill>
              </a:rPr>
              <a:t>Not all attorneys will hold</a:t>
            </a:r>
          </a:p>
          <a:p>
            <a:pPr>
              <a:lnSpc>
                <a:spcPct val="90000"/>
              </a:lnSpc>
              <a:buFont typeface="Wingdings" panose="05000000000000000000" pitchFamily="2" charset="2"/>
              <a:buChar char="§"/>
            </a:pPr>
            <a:r>
              <a:rPr lang="en-US" dirty="0">
                <a:solidFill>
                  <a:schemeClr val="bg1"/>
                </a:solidFill>
              </a:rPr>
              <a:t>Title companies usually charge – who will pay?</a:t>
            </a:r>
          </a:p>
          <a:p>
            <a:pPr>
              <a:lnSpc>
                <a:spcPct val="90000"/>
              </a:lnSpc>
              <a:buFont typeface="Wingdings" panose="05000000000000000000" pitchFamily="2" charset="2"/>
              <a:buChar char="§"/>
            </a:pPr>
            <a:r>
              <a:rPr lang="en-US" dirty="0">
                <a:solidFill>
                  <a:schemeClr val="bg1"/>
                </a:solidFill>
              </a:rPr>
              <a:t>Have responsibility to ensure it was delivered</a:t>
            </a:r>
          </a:p>
        </p:txBody>
      </p:sp>
    </p:spTree>
    <p:extLst>
      <p:ext uri="{BB962C8B-B14F-4D97-AF65-F5344CB8AC3E}">
        <p14:creationId xmlns:p14="http://schemas.microsoft.com/office/powerpoint/2010/main" val="671685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62872-D9CD-405C-89E3-FA5984604184}"/>
              </a:ext>
            </a:extLst>
          </p:cNvPr>
          <p:cNvSpPr>
            <a:spLocks noGrp="1"/>
          </p:cNvSpPr>
          <p:nvPr>
            <p:ph type="title"/>
          </p:nvPr>
        </p:nvSpPr>
        <p:spPr/>
        <p:txBody>
          <a:bodyPr/>
          <a:lstStyle/>
          <a:p>
            <a:r>
              <a:rPr lang="en-US" dirty="0"/>
              <a:t>From contract to close</a:t>
            </a:r>
          </a:p>
        </p:txBody>
      </p:sp>
      <p:sp>
        <p:nvSpPr>
          <p:cNvPr id="3" name="Content Placeholder 2">
            <a:extLst>
              <a:ext uri="{FF2B5EF4-FFF2-40B4-BE49-F238E27FC236}">
                <a16:creationId xmlns:a16="http://schemas.microsoft.com/office/drawing/2014/main" id="{5DED9C5E-BC0C-4FE1-A77B-F5DFC1FB74E6}"/>
              </a:ext>
            </a:extLst>
          </p:cNvPr>
          <p:cNvSpPr>
            <a:spLocks noGrp="1"/>
          </p:cNvSpPr>
          <p:nvPr>
            <p:ph idx="1"/>
          </p:nvPr>
        </p:nvSpPr>
        <p:spPr>
          <a:xfrm>
            <a:off x="6711562" y="2112305"/>
            <a:ext cx="5061324" cy="3678303"/>
          </a:xfrm>
        </p:spPr>
        <p:txBody>
          <a:bodyPr/>
          <a:lstStyle/>
          <a:p>
            <a:r>
              <a:rPr lang="en-US" dirty="0"/>
              <a:t>Must report sale to MLS on time</a:t>
            </a:r>
          </a:p>
          <a:p>
            <a:pPr lvl="1"/>
            <a:r>
              <a:rPr lang="en-US" dirty="0"/>
              <a:t>Not after earnest money is delivered</a:t>
            </a:r>
          </a:p>
          <a:p>
            <a:pPr lvl="1"/>
            <a:r>
              <a:rPr lang="en-US" dirty="0"/>
              <a:t>Not after home inspection is done</a:t>
            </a:r>
          </a:p>
          <a:p>
            <a:pPr lvl="1"/>
            <a:r>
              <a:rPr lang="en-US" dirty="0"/>
              <a:t>Not after attorney modification is done</a:t>
            </a:r>
          </a:p>
        </p:txBody>
      </p:sp>
      <p:pic>
        <p:nvPicPr>
          <p:cNvPr id="5" name="Picture 4">
            <a:extLst>
              <a:ext uri="{FF2B5EF4-FFF2-40B4-BE49-F238E27FC236}">
                <a16:creationId xmlns:a16="http://schemas.microsoft.com/office/drawing/2014/main" id="{5FFA5204-EA0B-46E3-AB18-AC4B431D08C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1192" y="2432240"/>
            <a:ext cx="6130370" cy="3656328"/>
          </a:xfrm>
          <a:prstGeom prst="rect">
            <a:avLst/>
          </a:prstGeom>
        </p:spPr>
      </p:pic>
    </p:spTree>
    <p:extLst>
      <p:ext uri="{BB962C8B-B14F-4D97-AF65-F5344CB8AC3E}">
        <p14:creationId xmlns:p14="http://schemas.microsoft.com/office/powerpoint/2010/main" val="1442534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FD42CFB-B709-4626-A615-8D7ABC20E0B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9968" b="17532"/>
          <a:stretch/>
        </p:blipFill>
        <p:spPr>
          <a:xfrm>
            <a:off x="20" y="10"/>
            <a:ext cx="12191980" cy="6857990"/>
          </a:xfrm>
          <a:prstGeom prst="rect">
            <a:avLst/>
          </a:prstGeom>
        </p:spPr>
      </p:pic>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5" name="Rectangle 14"/>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p:cNvSpPr>
            <a:spLocks noGrp="1"/>
          </p:cNvSpPr>
          <p:nvPr>
            <p:ph idx="1"/>
          </p:nvPr>
        </p:nvSpPr>
        <p:spPr>
          <a:xfrm>
            <a:off x="438068" y="618067"/>
            <a:ext cx="3702134" cy="5774265"/>
          </a:xfrm>
        </p:spPr>
        <p:txBody>
          <a:bodyPr>
            <a:normAutofit lnSpcReduction="10000"/>
          </a:bodyPr>
          <a:lstStyle/>
          <a:p>
            <a:pPr>
              <a:lnSpc>
                <a:spcPct val="90000"/>
              </a:lnSpc>
            </a:pPr>
            <a:r>
              <a:rPr lang="en-US" sz="2000" dirty="0">
                <a:solidFill>
                  <a:schemeClr val="bg1"/>
                </a:solidFill>
              </a:rPr>
              <a:t>Selling, leasing property they own.</a:t>
            </a:r>
          </a:p>
          <a:p>
            <a:pPr>
              <a:lnSpc>
                <a:spcPct val="90000"/>
              </a:lnSpc>
            </a:pPr>
            <a:r>
              <a:rPr lang="en-US" sz="2000" dirty="0">
                <a:solidFill>
                  <a:schemeClr val="bg1"/>
                </a:solidFill>
              </a:rPr>
              <a:t>Employee of owner of property</a:t>
            </a:r>
          </a:p>
          <a:p>
            <a:pPr>
              <a:lnSpc>
                <a:spcPct val="90000"/>
              </a:lnSpc>
            </a:pPr>
            <a:r>
              <a:rPr lang="en-US" sz="2000" dirty="0">
                <a:solidFill>
                  <a:schemeClr val="bg1"/>
                </a:solidFill>
              </a:rPr>
              <a:t>Attorney under a POA </a:t>
            </a:r>
          </a:p>
          <a:p>
            <a:pPr>
              <a:lnSpc>
                <a:spcPct val="90000"/>
              </a:lnSpc>
            </a:pPr>
            <a:r>
              <a:rPr lang="en-US" sz="2000" dirty="0">
                <a:solidFill>
                  <a:schemeClr val="bg1"/>
                </a:solidFill>
              </a:rPr>
              <a:t>Receiver, trustee in bankruptcy, or other court order</a:t>
            </a:r>
          </a:p>
          <a:p>
            <a:pPr>
              <a:lnSpc>
                <a:spcPct val="90000"/>
              </a:lnSpc>
            </a:pPr>
            <a:r>
              <a:rPr lang="en-US" sz="2000" dirty="0">
                <a:solidFill>
                  <a:schemeClr val="bg1"/>
                </a:solidFill>
              </a:rPr>
              <a:t>Resident manager for the owner</a:t>
            </a:r>
          </a:p>
          <a:p>
            <a:pPr>
              <a:lnSpc>
                <a:spcPct val="90000"/>
              </a:lnSpc>
            </a:pPr>
            <a:r>
              <a:rPr lang="en-US" sz="2000" dirty="0">
                <a:solidFill>
                  <a:schemeClr val="bg1"/>
                </a:solidFill>
              </a:rPr>
              <a:t>Officer or employee of the government in conduct of official business</a:t>
            </a:r>
          </a:p>
          <a:p>
            <a:pPr>
              <a:lnSpc>
                <a:spcPct val="90000"/>
              </a:lnSpc>
            </a:pPr>
            <a:r>
              <a:rPr lang="en-US" sz="2000" dirty="0">
                <a:solidFill>
                  <a:schemeClr val="bg1"/>
                </a:solidFill>
              </a:rPr>
              <a:t>MLS</a:t>
            </a:r>
          </a:p>
          <a:p>
            <a:pPr>
              <a:lnSpc>
                <a:spcPct val="90000"/>
              </a:lnSpc>
            </a:pPr>
            <a:r>
              <a:rPr lang="en-US" sz="2000" dirty="0">
                <a:solidFill>
                  <a:schemeClr val="bg1"/>
                </a:solidFill>
              </a:rPr>
              <a:t>Railroads and other public utilities – in connection with their position</a:t>
            </a:r>
          </a:p>
          <a:p>
            <a:pPr>
              <a:lnSpc>
                <a:spcPct val="90000"/>
              </a:lnSpc>
            </a:pPr>
            <a:r>
              <a:rPr lang="en-US" sz="2000" dirty="0">
                <a:solidFill>
                  <a:schemeClr val="bg1"/>
                </a:solidFill>
              </a:rPr>
              <a:t>Advertising companies</a:t>
            </a:r>
          </a:p>
        </p:txBody>
      </p:sp>
      <p:sp>
        <p:nvSpPr>
          <p:cNvPr id="4" name="Slide Number Placeholder 3"/>
          <p:cNvSpPr>
            <a:spLocks noGrp="1"/>
          </p:cNvSpPr>
          <p:nvPr>
            <p:ph type="sldNum" sz="quarter" idx="12"/>
          </p:nvPr>
        </p:nvSpPr>
        <p:spPr>
          <a:xfrm>
            <a:off x="3454400" y="766071"/>
            <a:ext cx="544874" cy="365125"/>
          </a:xfrm>
        </p:spPr>
        <p:txBody>
          <a:bodyPr>
            <a:normAutofit/>
          </a:bodyPr>
          <a:lstStyle/>
          <a:p>
            <a:pPr>
              <a:spcAft>
                <a:spcPts val="600"/>
              </a:spcAft>
            </a:pPr>
            <a:fld id="{D57F1E4F-1CFF-5643-939E-217C01CDF565}" type="slidenum">
              <a:rPr lang="en-US" smtClean="0"/>
              <a:pPr>
                <a:spcAft>
                  <a:spcPts val="600"/>
                </a:spcAft>
              </a:pPr>
              <a:t>5</a:t>
            </a:fld>
            <a:endParaRPr lang="en-US"/>
          </a:p>
        </p:txBody>
      </p:sp>
    </p:spTree>
    <p:extLst>
      <p:ext uri="{BB962C8B-B14F-4D97-AF65-F5344CB8AC3E}">
        <p14:creationId xmlns:p14="http://schemas.microsoft.com/office/powerpoint/2010/main" val="1956627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p:cNvGraphicFramePr>
            <a:graphicFrameLocks noGrp="1"/>
          </p:cNvGraphicFramePr>
          <p:nvPr>
            <p:ph idx="1"/>
            <p:extLst>
              <p:ext uri="{D42A27DB-BD31-4B8C-83A1-F6EECF244321}">
                <p14:modId xmlns:p14="http://schemas.microsoft.com/office/powerpoint/2010/main" val="248332653"/>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house with a lawn in front of a building&#10;&#10;Description generated with very high confidence">
            <a:extLst>
              <a:ext uri="{FF2B5EF4-FFF2-40B4-BE49-F238E27FC236}">
                <a16:creationId xmlns:a16="http://schemas.microsoft.com/office/drawing/2014/main" id="{AE6F8296-5402-42E2-AFD9-00C44DB6220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0" y="727455"/>
            <a:ext cx="4241830" cy="5673344"/>
          </a:xfrm>
          <a:prstGeom prst="rect">
            <a:avLst/>
          </a:prstGeom>
        </p:spPr>
      </p:pic>
    </p:spTree>
    <p:extLst>
      <p:ext uri="{BB962C8B-B14F-4D97-AF65-F5344CB8AC3E}">
        <p14:creationId xmlns:p14="http://schemas.microsoft.com/office/powerpoint/2010/main" val="3993166412"/>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3FF08-5C42-4AD6-9ECB-178D4A5F8DC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631" r="29498" b="1"/>
          <a:stretch/>
        </p:blipFill>
        <p:spPr>
          <a:xfrm>
            <a:off x="8051799" y="1871133"/>
            <a:ext cx="3683001" cy="4504267"/>
          </a:xfrm>
          <a:prstGeom prst="rect">
            <a:avLst/>
          </a:prstGeom>
        </p:spPr>
      </p:pic>
      <p:sp>
        <p:nvSpPr>
          <p:cNvPr id="2" name="Title 1">
            <a:extLst>
              <a:ext uri="{FF2B5EF4-FFF2-40B4-BE49-F238E27FC236}">
                <a16:creationId xmlns:a16="http://schemas.microsoft.com/office/drawing/2014/main" id="{246A1CD1-9957-4C58-91EF-E90FBCBB28F9}"/>
              </a:ext>
            </a:extLst>
          </p:cNvPr>
          <p:cNvSpPr>
            <a:spLocks noGrp="1"/>
          </p:cNvSpPr>
          <p:nvPr>
            <p:ph type="title"/>
          </p:nvPr>
        </p:nvSpPr>
        <p:spPr>
          <a:xfrm>
            <a:off x="581192" y="702156"/>
            <a:ext cx="11029616" cy="1013800"/>
          </a:xfrm>
        </p:spPr>
        <p:txBody>
          <a:bodyPr>
            <a:normAutofit/>
          </a:bodyPr>
          <a:lstStyle/>
          <a:p>
            <a:r>
              <a:rPr lang="en-US" dirty="0"/>
              <a:t>Home inspection issues</a:t>
            </a:r>
          </a:p>
        </p:txBody>
      </p:sp>
      <p:sp>
        <p:nvSpPr>
          <p:cNvPr id="3" name="Content Placeholder 2">
            <a:extLst>
              <a:ext uri="{FF2B5EF4-FFF2-40B4-BE49-F238E27FC236}">
                <a16:creationId xmlns:a16="http://schemas.microsoft.com/office/drawing/2014/main" id="{8C8B330D-7047-49AB-82CA-9FBCF5D8F109}"/>
              </a:ext>
            </a:extLst>
          </p:cNvPr>
          <p:cNvSpPr>
            <a:spLocks noGrp="1"/>
          </p:cNvSpPr>
          <p:nvPr>
            <p:ph idx="1"/>
          </p:nvPr>
        </p:nvSpPr>
        <p:spPr>
          <a:xfrm>
            <a:off x="581192" y="2180496"/>
            <a:ext cx="7225075" cy="3678303"/>
          </a:xfrm>
        </p:spPr>
        <p:txBody>
          <a:bodyPr>
            <a:normAutofit/>
          </a:bodyPr>
          <a:lstStyle/>
          <a:p>
            <a:r>
              <a:rPr lang="en-US" sz="2800" dirty="0"/>
              <a:t>In areas where attorneys are used</a:t>
            </a:r>
          </a:p>
          <a:p>
            <a:pPr lvl="1"/>
            <a:r>
              <a:rPr lang="en-US" sz="2400" dirty="0"/>
              <a:t>It is the agents responsibility to handle the home inspection issues</a:t>
            </a:r>
          </a:p>
          <a:p>
            <a:pPr lvl="1"/>
            <a:r>
              <a:rPr lang="en-US" sz="2400" dirty="0"/>
              <a:t>Attorneys don’t know if there were multiple offers – asking for too much could kill sale</a:t>
            </a:r>
          </a:p>
          <a:p>
            <a:pPr lvl="1"/>
            <a:r>
              <a:rPr lang="en-US" sz="2400" dirty="0"/>
              <a:t>Attorneys don’t know if buyer got a really good deal and condition was reflected in price</a:t>
            </a:r>
          </a:p>
        </p:txBody>
      </p:sp>
    </p:spTree>
    <p:extLst>
      <p:ext uri="{BB962C8B-B14F-4D97-AF65-F5344CB8AC3E}">
        <p14:creationId xmlns:p14="http://schemas.microsoft.com/office/powerpoint/2010/main" val="1046909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5134D0D8-2258-4B8F-8C34-BF8D1BDCFA5B}"/>
              </a:ext>
            </a:extLst>
          </p:cNvPr>
          <p:cNvPicPr>
            <a:picLocks noGrp="1"/>
          </p:cNvPicPr>
          <p:nvPr>
            <p:ph sz="quarter" idx="4294967295"/>
          </p:nvPr>
        </p:nvPicPr>
        <p:blipFill>
          <a:blip r:embed="rId2">
            <a:extLst>
              <a:ext uri="{28A0092B-C50C-407E-A947-70E740481C1C}">
                <a14:useLocalDpi xmlns:a14="http://schemas.microsoft.com/office/drawing/2010/main" val="0"/>
              </a:ext>
            </a:extLst>
          </a:blip>
          <a:stretch>
            <a:fillRect/>
          </a:stretch>
        </p:blipFill>
        <p:spPr>
          <a:xfrm rot="305876">
            <a:off x="6735475" y="2025438"/>
            <a:ext cx="4857047" cy="4047462"/>
          </a:xfrm>
          <a:prstGeom prst="rect">
            <a:avLst/>
          </a:prstGeom>
          <a:ln>
            <a:noFill/>
          </a:ln>
          <a:effectLst>
            <a:outerShdw blurRad="292100" dist="139700" dir="2700000" algn="tl" rotWithShape="0">
              <a:srgbClr val="333333">
                <a:alpha val="65000"/>
              </a:srgbClr>
            </a:outerShdw>
          </a:effectLst>
        </p:spPr>
      </p:pic>
      <p:sp>
        <p:nvSpPr>
          <p:cNvPr id="13" name="Text Placeholder 12">
            <a:extLst>
              <a:ext uri="{FF2B5EF4-FFF2-40B4-BE49-F238E27FC236}">
                <a16:creationId xmlns:a16="http://schemas.microsoft.com/office/drawing/2014/main" id="{A98D9CE5-6815-4B11-B501-85161FEC25EF}"/>
              </a:ext>
            </a:extLst>
          </p:cNvPr>
          <p:cNvSpPr>
            <a:spLocks noGrp="1"/>
          </p:cNvSpPr>
          <p:nvPr>
            <p:ph type="body" sz="quarter" idx="4294967295"/>
          </p:nvPr>
        </p:nvSpPr>
        <p:spPr>
          <a:xfrm>
            <a:off x="7472053" y="1007249"/>
            <a:ext cx="5087937" cy="552450"/>
          </a:xfrm>
        </p:spPr>
        <p:txBody>
          <a:bodyPr>
            <a:normAutofit fontScale="92500" lnSpcReduction="10000"/>
          </a:bodyPr>
          <a:lstStyle/>
          <a:p>
            <a:r>
              <a:rPr lang="en-US" sz="3600" b="1" dirty="0"/>
              <a:t>Do want </a:t>
            </a:r>
          </a:p>
        </p:txBody>
      </p:sp>
      <p:pic>
        <p:nvPicPr>
          <p:cNvPr id="15" name="Content Placeholder 14">
            <a:extLst>
              <a:ext uri="{FF2B5EF4-FFF2-40B4-BE49-F238E27FC236}">
                <a16:creationId xmlns:a16="http://schemas.microsoft.com/office/drawing/2014/main" id="{1B38A157-F2DF-40E7-BFC1-F84CDD836E98}"/>
              </a:ext>
            </a:extLst>
          </p:cNvPr>
          <p:cNvPicPr>
            <a:picLocks noGrp="1"/>
          </p:cNvPicPr>
          <p:nvPr>
            <p:ph sz="half" idx="4294967295"/>
          </p:nvPr>
        </p:nvPicPr>
        <p:blipFill>
          <a:blip r:embed="rId3">
            <a:extLst>
              <a:ext uri="{28A0092B-C50C-407E-A947-70E740481C1C}">
                <a14:useLocalDpi xmlns:a14="http://schemas.microsoft.com/office/drawing/2010/main" val="0"/>
              </a:ext>
            </a:extLst>
          </a:blip>
          <a:stretch>
            <a:fillRect/>
          </a:stretch>
        </p:blipFill>
        <p:spPr>
          <a:xfrm rot="20977661">
            <a:off x="876562" y="2464553"/>
            <a:ext cx="4619352" cy="3038773"/>
          </a:xfrm>
          <a:prstGeom prst="rect">
            <a:avLst/>
          </a:prstGeom>
          <a:ln>
            <a:noFill/>
          </a:ln>
          <a:effectLst>
            <a:outerShdw blurRad="190500" algn="tl" rotWithShape="0">
              <a:srgbClr val="000000">
                <a:alpha val="70000"/>
              </a:srgbClr>
            </a:outerShdw>
          </a:effectLst>
        </p:spPr>
      </p:pic>
      <p:sp>
        <p:nvSpPr>
          <p:cNvPr id="11" name="Text Placeholder 10">
            <a:extLst>
              <a:ext uri="{FF2B5EF4-FFF2-40B4-BE49-F238E27FC236}">
                <a16:creationId xmlns:a16="http://schemas.microsoft.com/office/drawing/2014/main" id="{2F026B2C-1AEF-4FE0-AF99-A09427828D76}"/>
              </a:ext>
            </a:extLst>
          </p:cNvPr>
          <p:cNvSpPr>
            <a:spLocks noGrp="1"/>
          </p:cNvSpPr>
          <p:nvPr>
            <p:ph type="body" idx="4294967295"/>
          </p:nvPr>
        </p:nvSpPr>
        <p:spPr>
          <a:xfrm>
            <a:off x="877177" y="1026763"/>
            <a:ext cx="5086350" cy="536575"/>
          </a:xfrm>
        </p:spPr>
        <p:txBody>
          <a:bodyPr>
            <a:normAutofit fontScale="92500" lnSpcReduction="20000"/>
          </a:bodyPr>
          <a:lstStyle/>
          <a:p>
            <a:r>
              <a:rPr lang="en-US" sz="3600" b="1" dirty="0"/>
              <a:t>Don’t Want</a:t>
            </a:r>
          </a:p>
        </p:txBody>
      </p:sp>
    </p:spTree>
    <p:extLst>
      <p:ext uri="{BB962C8B-B14F-4D97-AF65-F5344CB8AC3E}">
        <p14:creationId xmlns:p14="http://schemas.microsoft.com/office/powerpoint/2010/main" val="1838432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7183F38-C90D-40CD-B5DC-8B1527AABF2B}"/>
              </a:ext>
            </a:extLst>
          </p:cNvPr>
          <p:cNvSpPr>
            <a:spLocks noGrp="1"/>
          </p:cNvSpPr>
          <p:nvPr>
            <p:ph type="title"/>
          </p:nvPr>
        </p:nvSpPr>
        <p:spPr>
          <a:xfrm>
            <a:off x="746228" y="1037967"/>
            <a:ext cx="3054091" cy="4709131"/>
          </a:xfrm>
        </p:spPr>
        <p:txBody>
          <a:bodyPr anchor="ctr">
            <a:normAutofit/>
          </a:bodyPr>
          <a:lstStyle/>
          <a:p>
            <a:r>
              <a:rPr lang="en-US">
                <a:solidFill>
                  <a:schemeClr val="accent1"/>
                </a:solidFill>
              </a:rPr>
              <a:t>Equipment and room set-up</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365830552"/>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4699603"/>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1150EC-8BE2-4613-BC2A-1523F3EBC221}"/>
              </a:ext>
            </a:extLst>
          </p:cNvPr>
          <p:cNvPicPr>
            <a:picLocks noChangeAspect="1"/>
          </p:cNvPicPr>
          <p:nvPr/>
        </p:nvPicPr>
        <p:blipFill rotWithShape="1">
          <a:blip r:embed="rId2"/>
          <a:srcRect l="12364" r="29050" b="9091"/>
          <a:stretch/>
        </p:blipFill>
        <p:spPr>
          <a:xfrm>
            <a:off x="20" y="10"/>
            <a:ext cx="12191980" cy="6857990"/>
          </a:xfrm>
          <a:prstGeom prst="rect">
            <a:avLst/>
          </a:prstGeom>
        </p:spPr>
      </p:pic>
      <p:grpSp>
        <p:nvGrpSpPr>
          <p:cNvPr id="15" name="Group 14"/>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6" name="Rectangle 15"/>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4" name="Content Placeholder 3">
            <a:extLst>
              <a:ext uri="{FF2B5EF4-FFF2-40B4-BE49-F238E27FC236}">
                <a16:creationId xmlns:a16="http://schemas.microsoft.com/office/drawing/2014/main" id="{17A5C46B-7F95-4224-BDEE-2F0027940955}"/>
              </a:ext>
            </a:extLst>
          </p:cNvPr>
          <p:cNvSpPr txBox="1">
            <a:spLocks/>
          </p:cNvSpPr>
          <p:nvPr/>
        </p:nvSpPr>
        <p:spPr>
          <a:xfrm>
            <a:off x="581598" y="1009387"/>
            <a:ext cx="3415074" cy="456098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800" dirty="0">
                <a:solidFill>
                  <a:schemeClr val="bg1"/>
                </a:solidFill>
              </a:rPr>
              <a:t>Get a feel for your audience</a:t>
            </a:r>
          </a:p>
          <a:p>
            <a:r>
              <a:rPr lang="en-US" sz="2800" dirty="0">
                <a:solidFill>
                  <a:schemeClr val="bg1"/>
                </a:solidFill>
              </a:rPr>
              <a:t>Ensure all material is there</a:t>
            </a:r>
          </a:p>
          <a:p>
            <a:r>
              <a:rPr lang="en-US" sz="2800" dirty="0">
                <a:solidFill>
                  <a:schemeClr val="bg1"/>
                </a:solidFill>
              </a:rPr>
              <a:t>Be prepared for emergency</a:t>
            </a:r>
          </a:p>
          <a:p>
            <a:r>
              <a:rPr lang="en-US" sz="2800" dirty="0">
                <a:solidFill>
                  <a:schemeClr val="bg1"/>
                </a:solidFill>
              </a:rPr>
              <a:t>Final check on appearance </a:t>
            </a:r>
          </a:p>
        </p:txBody>
      </p:sp>
    </p:spTree>
    <p:extLst>
      <p:ext uri="{BB962C8B-B14F-4D97-AF65-F5344CB8AC3E}">
        <p14:creationId xmlns:p14="http://schemas.microsoft.com/office/powerpoint/2010/main" val="3769459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4E7F519-C7BF-4C41-92AE-36F566AC666F}"/>
              </a:ext>
            </a:extLst>
          </p:cNvPr>
          <p:cNvSpPr>
            <a:spLocks noGrp="1"/>
          </p:cNvSpPr>
          <p:nvPr>
            <p:ph type="title"/>
          </p:nvPr>
        </p:nvSpPr>
        <p:spPr>
          <a:xfrm>
            <a:off x="356840" y="1037967"/>
            <a:ext cx="3443480" cy="4709131"/>
          </a:xfrm>
        </p:spPr>
        <p:txBody>
          <a:bodyPr anchor="ctr">
            <a:normAutofit/>
          </a:bodyPr>
          <a:lstStyle/>
          <a:p>
            <a:r>
              <a:rPr lang="en-US" sz="4000" dirty="0">
                <a:solidFill>
                  <a:schemeClr val="accent1"/>
                </a:solidFill>
              </a:rPr>
              <a:t>your intro</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482959344"/>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3043260"/>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C1DC9-791D-4AFB-AF2A-359C3423CC22}"/>
              </a:ext>
            </a:extLst>
          </p:cNvPr>
          <p:cNvSpPr>
            <a:spLocks noGrp="1"/>
          </p:cNvSpPr>
          <p:nvPr>
            <p:ph type="title"/>
          </p:nvPr>
        </p:nvSpPr>
        <p:spPr>
          <a:xfrm>
            <a:off x="581192" y="702156"/>
            <a:ext cx="11029616" cy="1013800"/>
          </a:xfrm>
        </p:spPr>
        <p:txBody>
          <a:bodyPr>
            <a:normAutofit/>
          </a:bodyPr>
          <a:lstStyle/>
          <a:p>
            <a:r>
              <a:rPr lang="en-US">
                <a:solidFill>
                  <a:srgbClr val="FFFEFF"/>
                </a:solidFill>
              </a:rPr>
              <a:t>Don’t . . .</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727934187"/>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170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DF29106-3AAE-4667-8248-ABD8727D7094}"/>
              </a:ext>
            </a:extLst>
          </p:cNvPr>
          <p:cNvSpPr>
            <a:spLocks noGrp="1"/>
          </p:cNvSpPr>
          <p:nvPr>
            <p:ph type="title"/>
          </p:nvPr>
        </p:nvSpPr>
        <p:spPr>
          <a:xfrm>
            <a:off x="746228" y="1037967"/>
            <a:ext cx="3054091" cy="4709131"/>
          </a:xfrm>
        </p:spPr>
        <p:txBody>
          <a:bodyPr anchor="ctr">
            <a:normAutofit/>
          </a:bodyPr>
          <a:lstStyle/>
          <a:p>
            <a:r>
              <a:rPr lang="en-US">
                <a:solidFill>
                  <a:schemeClr val="accent1"/>
                </a:solidFill>
              </a:rPr>
              <a:t>Rules of the room</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810150179"/>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509944"/>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1A08-5571-4011-9226-54345A3F68D9}"/>
              </a:ext>
            </a:extLst>
          </p:cNvPr>
          <p:cNvSpPr>
            <a:spLocks noGrp="1"/>
          </p:cNvSpPr>
          <p:nvPr>
            <p:ph type="title"/>
          </p:nvPr>
        </p:nvSpPr>
        <p:spPr>
          <a:xfrm>
            <a:off x="581192" y="702156"/>
            <a:ext cx="11029616" cy="1013800"/>
          </a:xfrm>
        </p:spPr>
        <p:txBody>
          <a:bodyPr>
            <a:normAutofit/>
          </a:bodyPr>
          <a:lstStyle/>
          <a:p>
            <a:r>
              <a:rPr lang="en-US">
                <a:solidFill>
                  <a:srgbClr val="FFFEFF"/>
                </a:solidFill>
              </a:rPr>
              <a:t>Learning cycle</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660441196"/>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6223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0962-A90B-476F-ADAD-5F26C791C89C}"/>
              </a:ext>
            </a:extLst>
          </p:cNvPr>
          <p:cNvSpPr>
            <a:spLocks noGrp="1"/>
          </p:cNvSpPr>
          <p:nvPr>
            <p:ph type="title"/>
          </p:nvPr>
        </p:nvSpPr>
        <p:spPr/>
        <p:txBody>
          <a:bodyPr/>
          <a:lstStyle/>
          <a:p>
            <a:r>
              <a:rPr lang="en-US" dirty="0"/>
              <a:t>Use of humor</a:t>
            </a:r>
          </a:p>
        </p:txBody>
      </p:sp>
      <p:sp>
        <p:nvSpPr>
          <p:cNvPr id="3" name="Content Placeholder 2">
            <a:extLst>
              <a:ext uri="{FF2B5EF4-FFF2-40B4-BE49-F238E27FC236}">
                <a16:creationId xmlns:a16="http://schemas.microsoft.com/office/drawing/2014/main" id="{30040162-DC9C-4A35-829B-58A352C31E64}"/>
              </a:ext>
            </a:extLst>
          </p:cNvPr>
          <p:cNvSpPr>
            <a:spLocks noGrp="1"/>
          </p:cNvSpPr>
          <p:nvPr>
            <p:ph idx="1"/>
          </p:nvPr>
        </p:nvSpPr>
        <p:spPr>
          <a:xfrm>
            <a:off x="458528" y="2024379"/>
            <a:ext cx="11029615" cy="4443328"/>
          </a:xfrm>
        </p:spPr>
        <p:txBody>
          <a:bodyPr>
            <a:normAutofit fontScale="92500" lnSpcReduction="10000"/>
          </a:bodyPr>
          <a:lstStyle/>
          <a:p>
            <a:r>
              <a:rPr lang="en-US" dirty="0"/>
              <a:t>Know when – and when not – to be funny</a:t>
            </a:r>
          </a:p>
          <a:p>
            <a:r>
              <a:rPr lang="en-US" dirty="0"/>
              <a:t>Story must make a point and be appropriate</a:t>
            </a:r>
          </a:p>
          <a:p>
            <a:r>
              <a:rPr lang="en-US" dirty="0"/>
              <a:t>Keep it clean </a:t>
            </a:r>
          </a:p>
          <a:p>
            <a:pPr lvl="1"/>
            <a:r>
              <a:rPr lang="en-US" sz="2200" dirty="0"/>
              <a:t>Non-ethnic</a:t>
            </a:r>
          </a:p>
          <a:p>
            <a:pPr lvl="1"/>
            <a:r>
              <a:rPr lang="en-US" sz="2200" dirty="0"/>
              <a:t>Non-disability</a:t>
            </a:r>
          </a:p>
          <a:p>
            <a:pPr lvl="1"/>
            <a:r>
              <a:rPr lang="en-US" sz="2200" dirty="0"/>
              <a:t>Non – sexist</a:t>
            </a:r>
          </a:p>
          <a:p>
            <a:pPr lvl="1"/>
            <a:r>
              <a:rPr lang="en-US" sz="2200" dirty="0"/>
              <a:t>No abusive language</a:t>
            </a:r>
          </a:p>
          <a:p>
            <a:r>
              <a:rPr lang="en-US" dirty="0"/>
              <a:t>Tell stories funny – not funny stories</a:t>
            </a:r>
          </a:p>
          <a:p>
            <a:r>
              <a:rPr lang="en-US" dirty="0"/>
              <a:t>Larger the audience – easier to induce laughter</a:t>
            </a:r>
          </a:p>
          <a:p>
            <a:r>
              <a:rPr lang="en-US" dirty="0"/>
              <a:t>More relevant – easier to recover </a:t>
            </a:r>
          </a:p>
        </p:txBody>
      </p:sp>
      <p:pic>
        <p:nvPicPr>
          <p:cNvPr id="4" name="Picture 2" descr="C:\Users\Lynn\AppData\Local\Microsoft\Windows\Temporary Internet Files\Low\Content.IE5\RKP5SOA2\427420_284369574966840_208877045849427_674714_1365133485_n[1].jpg">
            <a:extLst>
              <a:ext uri="{FF2B5EF4-FFF2-40B4-BE49-F238E27FC236}">
                <a16:creationId xmlns:a16="http://schemas.microsoft.com/office/drawing/2014/main" id="{6744E6F3-E27B-4FD8-8FCF-5A5A718F6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453" y="4059450"/>
            <a:ext cx="4718050" cy="2886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62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solidFill>
                  <a:srgbClr val="FFFEFF"/>
                </a:solidFill>
              </a:rPr>
              <a:t>Sponsoring Broker</a:t>
            </a:r>
          </a:p>
        </p:txBody>
      </p:sp>
      <p:graphicFrame>
        <p:nvGraphicFramePr>
          <p:cNvPr id="7" name="Diagram 6"/>
          <p:cNvGraphicFramePr/>
          <p:nvPr>
            <p:extLst>
              <p:ext uri="{D42A27DB-BD31-4B8C-83A1-F6EECF244321}">
                <p14:modId xmlns:p14="http://schemas.microsoft.com/office/powerpoint/2010/main" val="4244309095"/>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2842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75D4-58F5-40A2-9B2D-BBE3E3AE0142}"/>
              </a:ext>
            </a:extLst>
          </p:cNvPr>
          <p:cNvSpPr>
            <a:spLocks noGrp="1"/>
          </p:cNvSpPr>
          <p:nvPr>
            <p:ph type="title"/>
          </p:nvPr>
        </p:nvSpPr>
        <p:spPr/>
        <p:txBody>
          <a:bodyPr/>
          <a:lstStyle/>
          <a:p>
            <a:r>
              <a:rPr lang="en-US" dirty="0"/>
              <a:t>Know your material</a:t>
            </a:r>
          </a:p>
        </p:txBody>
      </p:sp>
      <p:sp>
        <p:nvSpPr>
          <p:cNvPr id="3" name="Content Placeholder 2">
            <a:extLst>
              <a:ext uri="{FF2B5EF4-FFF2-40B4-BE49-F238E27FC236}">
                <a16:creationId xmlns:a16="http://schemas.microsoft.com/office/drawing/2014/main" id="{7130BEFE-3590-415F-9FC7-BEC55E82F3C0}"/>
              </a:ext>
            </a:extLst>
          </p:cNvPr>
          <p:cNvSpPr>
            <a:spLocks noGrp="1"/>
          </p:cNvSpPr>
          <p:nvPr>
            <p:ph idx="1"/>
          </p:nvPr>
        </p:nvSpPr>
        <p:spPr>
          <a:xfrm>
            <a:off x="5776332" y="2180496"/>
            <a:ext cx="5834475" cy="4119943"/>
          </a:xfrm>
        </p:spPr>
        <p:txBody>
          <a:bodyPr>
            <a:normAutofit lnSpcReduction="10000"/>
          </a:bodyPr>
          <a:lstStyle/>
          <a:p>
            <a:r>
              <a:rPr lang="en-US" dirty="0"/>
              <a:t>Not your material – audit a class</a:t>
            </a:r>
          </a:p>
          <a:p>
            <a:r>
              <a:rPr lang="en-US" dirty="0"/>
              <a:t>Your material – own it!</a:t>
            </a:r>
          </a:p>
          <a:p>
            <a:r>
              <a:rPr lang="en-US" dirty="0"/>
              <a:t>Practice the PowerPoint</a:t>
            </a:r>
          </a:p>
          <a:p>
            <a:r>
              <a:rPr lang="en-US" dirty="0"/>
              <a:t>Follow your outline</a:t>
            </a:r>
          </a:p>
          <a:p>
            <a:r>
              <a:rPr lang="en-US" dirty="0"/>
              <a:t>Tell them where you are</a:t>
            </a:r>
          </a:p>
          <a:p>
            <a:r>
              <a:rPr lang="en-US" dirty="0"/>
              <a:t>Teach TO the exam – not FROM it</a:t>
            </a:r>
          </a:p>
          <a:p>
            <a:r>
              <a:rPr lang="en-US" dirty="0"/>
              <a:t>Highlight exam questions on your material</a:t>
            </a:r>
          </a:p>
          <a:p>
            <a:r>
              <a:rPr lang="en-US" dirty="0"/>
              <a:t>Important issues should be written </a:t>
            </a:r>
          </a:p>
          <a:p>
            <a:endParaRPr lang="en-US" dirty="0"/>
          </a:p>
        </p:txBody>
      </p:sp>
      <p:pic>
        <p:nvPicPr>
          <p:cNvPr id="5" name="Picture 4" descr="A screen shot of a computer&#10;&#10;Description generated with high confidence">
            <a:extLst>
              <a:ext uri="{FF2B5EF4-FFF2-40B4-BE49-F238E27FC236}">
                <a16:creationId xmlns:a16="http://schemas.microsoft.com/office/drawing/2014/main" id="{1E427578-9B0B-4DF4-AC13-F54C041CE7B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57620" y="1791478"/>
            <a:ext cx="5297414" cy="5066522"/>
          </a:xfrm>
          <a:prstGeom prst="rect">
            <a:avLst/>
          </a:prstGeom>
        </p:spPr>
      </p:pic>
    </p:spTree>
    <p:extLst>
      <p:ext uri="{BB962C8B-B14F-4D97-AF65-F5344CB8AC3E}">
        <p14:creationId xmlns:p14="http://schemas.microsoft.com/office/powerpoint/2010/main" val="293378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igure_with_megaphone_1600_clr[1].jpg">
            <a:extLst>
              <a:ext uri="{FF2B5EF4-FFF2-40B4-BE49-F238E27FC236}">
                <a16:creationId xmlns:a16="http://schemas.microsoft.com/office/drawing/2014/main" id="{6D5C1B95-394E-4F9E-8E23-C9CB8AEEE8F4}"/>
              </a:ext>
            </a:extLst>
          </p:cNvPr>
          <p:cNvPicPr/>
          <p:nvPr/>
        </p:nvPicPr>
        <p:blipFill rotWithShape="1">
          <a:blip r:embed="rId2"/>
          <a:srcRect r="9091" b="61648"/>
          <a:stretch/>
        </p:blipFill>
        <p:spPr>
          <a:xfrm>
            <a:off x="20" y="10"/>
            <a:ext cx="12191980" cy="6857990"/>
          </a:xfrm>
          <a:prstGeom prst="rect">
            <a:avLst/>
          </a:prstGeom>
        </p:spPr>
      </p:pic>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1EC9285-0F16-48F8-B620-29790A2481B0}"/>
              </a:ext>
            </a:extLst>
          </p:cNvPr>
          <p:cNvSpPr>
            <a:spLocks noGrp="1"/>
          </p:cNvSpPr>
          <p:nvPr>
            <p:ph type="title"/>
          </p:nvPr>
        </p:nvSpPr>
        <p:spPr>
          <a:xfrm>
            <a:off x="584200" y="380129"/>
            <a:ext cx="3412067" cy="1372177"/>
          </a:xfrm>
        </p:spPr>
        <p:txBody>
          <a:bodyPr anchor="ctr">
            <a:normAutofit/>
          </a:bodyPr>
          <a:lstStyle/>
          <a:p>
            <a:r>
              <a:rPr lang="en-US" dirty="0"/>
              <a:t>Your voice </a:t>
            </a:r>
          </a:p>
        </p:txBody>
      </p:sp>
      <p:sp>
        <p:nvSpPr>
          <p:cNvPr id="3" name="Content Placeholder 2">
            <a:extLst>
              <a:ext uri="{FF2B5EF4-FFF2-40B4-BE49-F238E27FC236}">
                <a16:creationId xmlns:a16="http://schemas.microsoft.com/office/drawing/2014/main" id="{AF45EF63-63B2-4879-8267-227ECB4183F1}"/>
              </a:ext>
            </a:extLst>
          </p:cNvPr>
          <p:cNvSpPr>
            <a:spLocks noGrp="1"/>
          </p:cNvSpPr>
          <p:nvPr>
            <p:ph idx="1"/>
          </p:nvPr>
        </p:nvSpPr>
        <p:spPr>
          <a:xfrm>
            <a:off x="438068" y="1752307"/>
            <a:ext cx="3721337" cy="4250560"/>
          </a:xfrm>
        </p:spPr>
        <p:txBody>
          <a:bodyPr>
            <a:normAutofit/>
          </a:bodyPr>
          <a:lstStyle/>
          <a:p>
            <a:pPr>
              <a:lnSpc>
                <a:spcPct val="90000"/>
              </a:lnSpc>
            </a:pPr>
            <a:r>
              <a:rPr lang="en-US" sz="2000" dirty="0">
                <a:solidFill>
                  <a:schemeClr val="bg1"/>
                </a:solidFill>
              </a:rPr>
              <a:t>Make sure they can hear you</a:t>
            </a:r>
          </a:p>
          <a:p>
            <a:pPr>
              <a:lnSpc>
                <a:spcPct val="90000"/>
              </a:lnSpc>
            </a:pPr>
            <a:r>
              <a:rPr lang="en-US" sz="2000" dirty="0">
                <a:solidFill>
                  <a:schemeClr val="bg1"/>
                </a:solidFill>
              </a:rPr>
              <a:t>Pleasant – no whining</a:t>
            </a:r>
          </a:p>
          <a:p>
            <a:pPr>
              <a:lnSpc>
                <a:spcPct val="90000"/>
              </a:lnSpc>
            </a:pPr>
            <a:r>
              <a:rPr lang="en-US" sz="2000" dirty="0">
                <a:solidFill>
                  <a:schemeClr val="bg1"/>
                </a:solidFill>
              </a:rPr>
              <a:t>Avoid meaningless sounds</a:t>
            </a:r>
          </a:p>
          <a:p>
            <a:pPr>
              <a:lnSpc>
                <a:spcPct val="90000"/>
              </a:lnSpc>
            </a:pPr>
            <a:r>
              <a:rPr lang="en-US" sz="2000" dirty="0">
                <a:solidFill>
                  <a:schemeClr val="bg1"/>
                </a:solidFill>
              </a:rPr>
              <a:t>Enunciate clearly</a:t>
            </a:r>
          </a:p>
          <a:p>
            <a:pPr>
              <a:lnSpc>
                <a:spcPct val="90000"/>
              </a:lnSpc>
            </a:pPr>
            <a:r>
              <a:rPr lang="en-US" sz="2000" dirty="0">
                <a:solidFill>
                  <a:schemeClr val="bg1"/>
                </a:solidFill>
              </a:rPr>
              <a:t>Use proper grammar</a:t>
            </a:r>
          </a:p>
          <a:p>
            <a:pPr>
              <a:lnSpc>
                <a:spcPct val="90000"/>
              </a:lnSpc>
            </a:pPr>
            <a:r>
              <a:rPr lang="en-US" sz="2000" dirty="0">
                <a:solidFill>
                  <a:schemeClr val="bg1"/>
                </a:solidFill>
              </a:rPr>
              <a:t>Vary your pitch and tone</a:t>
            </a:r>
          </a:p>
          <a:p>
            <a:pPr>
              <a:lnSpc>
                <a:spcPct val="90000"/>
              </a:lnSpc>
            </a:pPr>
            <a:r>
              <a:rPr lang="en-US" sz="2000" dirty="0">
                <a:solidFill>
                  <a:schemeClr val="bg1"/>
                </a:solidFill>
              </a:rPr>
              <a:t>Good use of inflections – emphasis on key words</a:t>
            </a:r>
          </a:p>
        </p:txBody>
      </p:sp>
      <p:sp>
        <p:nvSpPr>
          <p:cNvPr id="5" name="Rectangle: Rounded Corners 4">
            <a:extLst>
              <a:ext uri="{FF2B5EF4-FFF2-40B4-BE49-F238E27FC236}">
                <a16:creationId xmlns:a16="http://schemas.microsoft.com/office/drawing/2014/main" id="{0D0C1B73-305C-49EE-8AC7-E969E906DB4F}"/>
              </a:ext>
            </a:extLst>
          </p:cNvPr>
          <p:cNvSpPr/>
          <p:nvPr/>
        </p:nvSpPr>
        <p:spPr>
          <a:xfrm>
            <a:off x="6279502" y="856567"/>
            <a:ext cx="5346441" cy="1791478"/>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p>
          <a:p>
            <a:r>
              <a:rPr lang="en-US" sz="2400" b="1" dirty="0">
                <a:solidFill>
                  <a:schemeClr val="tx1"/>
                </a:solidFill>
              </a:rPr>
              <a:t>  A dull and 			   A dull and</a:t>
            </a:r>
          </a:p>
          <a:p>
            <a:r>
              <a:rPr lang="en-US" sz="2400" b="1" dirty="0">
                <a:solidFill>
                  <a:schemeClr val="tx1"/>
                </a:solidFill>
              </a:rPr>
              <a:t>  lifeless voice</a:t>
            </a:r>
            <a:r>
              <a:rPr lang="en-US" b="1" dirty="0">
                <a:solidFill>
                  <a:schemeClr val="tx1"/>
                </a:solidFill>
              </a:rPr>
              <a:t>	</a:t>
            </a:r>
            <a:r>
              <a:rPr lang="en-US" sz="3200" b="1" dirty="0">
                <a:solidFill>
                  <a:schemeClr val="tx1"/>
                </a:solidFill>
              </a:rPr>
              <a:t>=   </a:t>
            </a:r>
            <a:r>
              <a:rPr lang="en-US" sz="2400" b="1" dirty="0">
                <a:solidFill>
                  <a:schemeClr val="tx1"/>
                </a:solidFill>
              </a:rPr>
              <a:t>  lifeless 					                   presentation</a:t>
            </a:r>
            <a:endParaRPr lang="en-US" b="1" dirty="0">
              <a:solidFill>
                <a:schemeClr val="tx1"/>
              </a:solidFill>
            </a:endParaRPr>
          </a:p>
        </p:txBody>
      </p:sp>
    </p:spTree>
    <p:extLst>
      <p:ext uri="{BB962C8B-B14F-4D97-AF65-F5344CB8AC3E}">
        <p14:creationId xmlns:p14="http://schemas.microsoft.com/office/powerpoint/2010/main" val="2162389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chair, floor, indoor, furniture&#10;&#10;Description generated with high confidence">
            <a:extLst>
              <a:ext uri="{FF2B5EF4-FFF2-40B4-BE49-F238E27FC236}">
                <a16:creationId xmlns:a16="http://schemas.microsoft.com/office/drawing/2014/main" id="{425118F5-F5F9-438A-9A40-822973902082}"/>
              </a:ext>
            </a:extLst>
          </p:cNvPr>
          <p:cNvPicPr>
            <a:picLocks noChangeAspect="1"/>
          </p:cNvPicPr>
          <p:nvPr/>
        </p:nvPicPr>
        <p:blipFill>
          <a:blip r:embed="rId2"/>
          <a:stretch>
            <a:fillRect/>
          </a:stretch>
        </p:blipFill>
        <p:spPr>
          <a:xfrm>
            <a:off x="4791522" y="1638390"/>
            <a:ext cx="6489819" cy="3601849"/>
          </a:xfrm>
          <a:prstGeom prst="rect">
            <a:avLst/>
          </a:prstGeom>
        </p:spPr>
      </p:pic>
      <p:sp>
        <p:nvSpPr>
          <p:cNvPr id="2" name="Title 1">
            <a:extLst>
              <a:ext uri="{FF2B5EF4-FFF2-40B4-BE49-F238E27FC236}">
                <a16:creationId xmlns:a16="http://schemas.microsoft.com/office/drawing/2014/main" id="{3AB0FFCF-37F0-4ABC-ADA5-EC6CCFEED075}"/>
              </a:ext>
            </a:extLst>
          </p:cNvPr>
          <p:cNvSpPr>
            <a:spLocks noGrp="1"/>
          </p:cNvSpPr>
          <p:nvPr>
            <p:ph type="title"/>
          </p:nvPr>
        </p:nvSpPr>
        <p:spPr>
          <a:xfrm>
            <a:off x="601255" y="702156"/>
            <a:ext cx="3409783" cy="1013800"/>
          </a:xfrm>
        </p:spPr>
        <p:txBody>
          <a:bodyPr>
            <a:normAutofit/>
          </a:bodyPr>
          <a:lstStyle/>
          <a:p>
            <a:pPr>
              <a:lnSpc>
                <a:spcPct val="90000"/>
              </a:lnSpc>
            </a:pPr>
            <a:r>
              <a:rPr lang="en-US" sz="2800" dirty="0"/>
              <a:t>Posture – body movement</a:t>
            </a:r>
          </a:p>
        </p:txBody>
      </p:sp>
      <p:sp>
        <p:nvSpPr>
          <p:cNvPr id="3" name="Content Placeholder 2">
            <a:extLst>
              <a:ext uri="{FF2B5EF4-FFF2-40B4-BE49-F238E27FC236}">
                <a16:creationId xmlns:a16="http://schemas.microsoft.com/office/drawing/2014/main" id="{2CC5BB4C-442E-4603-8095-250DC73033BB}"/>
              </a:ext>
            </a:extLst>
          </p:cNvPr>
          <p:cNvSpPr>
            <a:spLocks noGrp="1"/>
          </p:cNvSpPr>
          <p:nvPr>
            <p:ph idx="1"/>
          </p:nvPr>
        </p:nvSpPr>
        <p:spPr>
          <a:xfrm>
            <a:off x="442378" y="1964167"/>
            <a:ext cx="3707476" cy="4262012"/>
          </a:xfrm>
        </p:spPr>
        <p:txBody>
          <a:bodyPr>
            <a:normAutofit lnSpcReduction="10000"/>
          </a:bodyPr>
          <a:lstStyle/>
          <a:p>
            <a:pPr>
              <a:lnSpc>
                <a:spcPct val="90000"/>
              </a:lnSpc>
            </a:pPr>
            <a:r>
              <a:rPr lang="en-US" sz="2000" dirty="0">
                <a:solidFill>
                  <a:schemeClr val="bg1"/>
                </a:solidFill>
              </a:rPr>
              <a:t>Arrange yourself before you start</a:t>
            </a:r>
          </a:p>
          <a:p>
            <a:pPr>
              <a:lnSpc>
                <a:spcPct val="90000"/>
              </a:lnSpc>
            </a:pPr>
            <a:r>
              <a:rPr lang="en-US" sz="2000" dirty="0">
                <a:solidFill>
                  <a:schemeClr val="bg1"/>
                </a:solidFill>
              </a:rPr>
              <a:t>Avoid</a:t>
            </a:r>
          </a:p>
          <a:p>
            <a:pPr lvl="1">
              <a:lnSpc>
                <a:spcPct val="90000"/>
              </a:lnSpc>
            </a:pPr>
            <a:r>
              <a:rPr lang="en-US" dirty="0">
                <a:solidFill>
                  <a:schemeClr val="bg1"/>
                </a:solidFill>
              </a:rPr>
              <a:t>Grabbing lectern</a:t>
            </a:r>
          </a:p>
          <a:p>
            <a:pPr lvl="1">
              <a:lnSpc>
                <a:spcPct val="90000"/>
              </a:lnSpc>
            </a:pPr>
            <a:r>
              <a:rPr lang="en-US" dirty="0">
                <a:solidFill>
                  <a:schemeClr val="bg1"/>
                </a:solidFill>
              </a:rPr>
              <a:t>Hands in pockets</a:t>
            </a:r>
          </a:p>
          <a:p>
            <a:pPr lvl="1">
              <a:lnSpc>
                <a:spcPct val="90000"/>
              </a:lnSpc>
            </a:pPr>
            <a:r>
              <a:rPr lang="en-US" dirty="0">
                <a:solidFill>
                  <a:schemeClr val="bg1"/>
                </a:solidFill>
              </a:rPr>
              <a:t>Hands behind back</a:t>
            </a:r>
          </a:p>
          <a:p>
            <a:pPr lvl="1">
              <a:lnSpc>
                <a:spcPct val="90000"/>
              </a:lnSpc>
            </a:pPr>
            <a:r>
              <a:rPr lang="en-US" dirty="0">
                <a:solidFill>
                  <a:schemeClr val="bg1"/>
                </a:solidFill>
              </a:rPr>
              <a:t>‘fig leaf’</a:t>
            </a:r>
          </a:p>
          <a:p>
            <a:pPr lvl="1">
              <a:lnSpc>
                <a:spcPct val="90000"/>
              </a:lnSpc>
            </a:pPr>
            <a:r>
              <a:rPr lang="en-US" dirty="0">
                <a:solidFill>
                  <a:schemeClr val="bg1"/>
                </a:solidFill>
              </a:rPr>
              <a:t>‘sisters of mercy’</a:t>
            </a:r>
          </a:p>
          <a:p>
            <a:pPr>
              <a:lnSpc>
                <a:spcPct val="90000"/>
              </a:lnSpc>
            </a:pPr>
            <a:r>
              <a:rPr lang="en-US" sz="2000" dirty="0">
                <a:solidFill>
                  <a:schemeClr val="bg1"/>
                </a:solidFill>
              </a:rPr>
              <a:t>Learn to walk</a:t>
            </a:r>
          </a:p>
          <a:p>
            <a:pPr lvl="1">
              <a:lnSpc>
                <a:spcPct val="90000"/>
              </a:lnSpc>
            </a:pPr>
            <a:r>
              <a:rPr lang="en-US" dirty="0">
                <a:solidFill>
                  <a:schemeClr val="bg1"/>
                </a:solidFill>
              </a:rPr>
              <a:t>Forwards and back</a:t>
            </a:r>
          </a:p>
          <a:p>
            <a:pPr lvl="1">
              <a:lnSpc>
                <a:spcPct val="90000"/>
              </a:lnSpc>
            </a:pPr>
            <a:r>
              <a:rPr lang="en-US" dirty="0">
                <a:solidFill>
                  <a:schemeClr val="bg1"/>
                </a:solidFill>
              </a:rPr>
              <a:t>Remove obstacles</a:t>
            </a:r>
          </a:p>
        </p:txBody>
      </p:sp>
    </p:spTree>
    <p:extLst>
      <p:ext uri="{BB962C8B-B14F-4D97-AF65-F5344CB8AC3E}">
        <p14:creationId xmlns:p14="http://schemas.microsoft.com/office/powerpoint/2010/main" val="2794737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generated with high confidence">
            <a:extLst>
              <a:ext uri="{FF2B5EF4-FFF2-40B4-BE49-F238E27FC236}">
                <a16:creationId xmlns:a16="http://schemas.microsoft.com/office/drawing/2014/main" id="{81947008-E077-483A-ABC4-05448AF0BABE}"/>
              </a:ext>
            </a:extLst>
          </p:cNvPr>
          <p:cNvPicPr>
            <a:picLocks noChangeAspect="1"/>
          </p:cNvPicPr>
          <p:nvPr/>
        </p:nvPicPr>
        <p:blipFill rotWithShape="1">
          <a:blip r:embed="rId2"/>
          <a:srcRect t="22085" r="1" b="22369"/>
          <a:stretch/>
        </p:blipFill>
        <p:spPr>
          <a:xfrm>
            <a:off x="20" y="10"/>
            <a:ext cx="12191980" cy="6857990"/>
          </a:xfrm>
          <a:prstGeom prst="rect">
            <a:avLst/>
          </a:prstGeom>
        </p:spPr>
      </p:pic>
      <p:grpSp>
        <p:nvGrpSpPr>
          <p:cNvPr id="13" name="Group 12"/>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4" name="Rectangle 13"/>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8DF0F50-C115-4383-98F8-33268B5F0BBF}"/>
              </a:ext>
            </a:extLst>
          </p:cNvPr>
          <p:cNvSpPr>
            <a:spLocks noGrp="1"/>
          </p:cNvSpPr>
          <p:nvPr>
            <p:ph type="title"/>
          </p:nvPr>
        </p:nvSpPr>
        <p:spPr>
          <a:xfrm>
            <a:off x="583100" y="347198"/>
            <a:ext cx="3412067" cy="1372177"/>
          </a:xfrm>
        </p:spPr>
        <p:txBody>
          <a:bodyPr anchor="ctr">
            <a:normAutofit/>
          </a:bodyPr>
          <a:lstStyle/>
          <a:p>
            <a:r>
              <a:rPr lang="en-US" dirty="0"/>
              <a:t>gestures</a:t>
            </a:r>
          </a:p>
        </p:txBody>
      </p:sp>
      <p:sp>
        <p:nvSpPr>
          <p:cNvPr id="3" name="Content Placeholder 2">
            <a:extLst>
              <a:ext uri="{FF2B5EF4-FFF2-40B4-BE49-F238E27FC236}">
                <a16:creationId xmlns:a16="http://schemas.microsoft.com/office/drawing/2014/main" id="{D4EE3CB0-1185-402F-8448-679069C01593}"/>
              </a:ext>
            </a:extLst>
          </p:cNvPr>
          <p:cNvSpPr>
            <a:spLocks noGrp="1"/>
          </p:cNvSpPr>
          <p:nvPr>
            <p:ph idx="1"/>
          </p:nvPr>
        </p:nvSpPr>
        <p:spPr>
          <a:xfrm>
            <a:off x="438068" y="1616927"/>
            <a:ext cx="3702133" cy="4841275"/>
          </a:xfrm>
        </p:spPr>
        <p:txBody>
          <a:bodyPr>
            <a:normAutofit lnSpcReduction="10000"/>
          </a:bodyPr>
          <a:lstStyle/>
          <a:p>
            <a:pPr>
              <a:lnSpc>
                <a:spcPct val="90000"/>
              </a:lnSpc>
            </a:pPr>
            <a:r>
              <a:rPr lang="en-US" dirty="0">
                <a:solidFill>
                  <a:schemeClr val="bg1"/>
                </a:solidFill>
              </a:rPr>
              <a:t>Helps:</a:t>
            </a:r>
          </a:p>
          <a:p>
            <a:pPr lvl="1">
              <a:lnSpc>
                <a:spcPct val="90000"/>
              </a:lnSpc>
            </a:pPr>
            <a:r>
              <a:rPr lang="en-US" sz="2400" dirty="0">
                <a:solidFill>
                  <a:schemeClr val="bg1"/>
                </a:solidFill>
              </a:rPr>
              <a:t>Emphasize ideas</a:t>
            </a:r>
          </a:p>
          <a:p>
            <a:pPr lvl="1">
              <a:lnSpc>
                <a:spcPct val="90000"/>
              </a:lnSpc>
            </a:pPr>
            <a:r>
              <a:rPr lang="en-US" sz="2400" dirty="0">
                <a:solidFill>
                  <a:schemeClr val="bg1"/>
                </a:solidFill>
              </a:rPr>
              <a:t>Create different moods</a:t>
            </a:r>
          </a:p>
          <a:p>
            <a:pPr lvl="1">
              <a:lnSpc>
                <a:spcPct val="90000"/>
              </a:lnSpc>
            </a:pPr>
            <a:r>
              <a:rPr lang="en-US" sz="2400" dirty="0">
                <a:solidFill>
                  <a:schemeClr val="bg1"/>
                </a:solidFill>
              </a:rPr>
              <a:t>Hold attention </a:t>
            </a:r>
          </a:p>
          <a:p>
            <a:pPr lvl="1">
              <a:lnSpc>
                <a:spcPct val="90000"/>
              </a:lnSpc>
            </a:pPr>
            <a:r>
              <a:rPr lang="en-US" sz="2400" dirty="0">
                <a:solidFill>
                  <a:schemeClr val="bg1"/>
                </a:solidFill>
              </a:rPr>
              <a:t>Sustain interest</a:t>
            </a:r>
          </a:p>
          <a:p>
            <a:pPr>
              <a:lnSpc>
                <a:spcPct val="90000"/>
              </a:lnSpc>
            </a:pPr>
            <a:r>
              <a:rPr lang="en-US" dirty="0">
                <a:solidFill>
                  <a:schemeClr val="bg1"/>
                </a:solidFill>
              </a:rPr>
              <a:t>Involves</a:t>
            </a:r>
          </a:p>
          <a:p>
            <a:pPr lvl="1">
              <a:lnSpc>
                <a:spcPct val="90000"/>
              </a:lnSpc>
            </a:pPr>
            <a:r>
              <a:rPr lang="en-US" sz="2400" dirty="0">
                <a:solidFill>
                  <a:schemeClr val="bg1"/>
                </a:solidFill>
              </a:rPr>
              <a:t>Hands</a:t>
            </a:r>
          </a:p>
          <a:p>
            <a:pPr lvl="1">
              <a:lnSpc>
                <a:spcPct val="90000"/>
              </a:lnSpc>
            </a:pPr>
            <a:r>
              <a:rPr lang="en-US" sz="2400" dirty="0">
                <a:solidFill>
                  <a:schemeClr val="bg1"/>
                </a:solidFill>
              </a:rPr>
              <a:t>Arms</a:t>
            </a:r>
          </a:p>
          <a:p>
            <a:pPr lvl="1">
              <a:lnSpc>
                <a:spcPct val="90000"/>
              </a:lnSpc>
            </a:pPr>
            <a:r>
              <a:rPr lang="en-US" sz="2400" dirty="0">
                <a:solidFill>
                  <a:schemeClr val="bg1"/>
                </a:solidFill>
              </a:rPr>
              <a:t>Head</a:t>
            </a:r>
          </a:p>
          <a:p>
            <a:pPr lvl="1">
              <a:lnSpc>
                <a:spcPct val="90000"/>
              </a:lnSpc>
            </a:pPr>
            <a:r>
              <a:rPr lang="en-US" sz="2400" dirty="0">
                <a:solidFill>
                  <a:schemeClr val="bg1"/>
                </a:solidFill>
              </a:rPr>
              <a:t>shoulders</a:t>
            </a:r>
          </a:p>
          <a:p>
            <a:pPr>
              <a:lnSpc>
                <a:spcPct val="90000"/>
              </a:lnSpc>
            </a:pPr>
            <a:endParaRPr lang="en-US" sz="1300" dirty="0">
              <a:solidFill>
                <a:schemeClr val="bg1"/>
              </a:solidFill>
            </a:endParaRPr>
          </a:p>
        </p:txBody>
      </p:sp>
    </p:spTree>
    <p:extLst>
      <p:ext uri="{BB962C8B-B14F-4D97-AF65-F5344CB8AC3E}">
        <p14:creationId xmlns:p14="http://schemas.microsoft.com/office/powerpoint/2010/main" val="3206171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generated with high confidence">
            <a:extLst>
              <a:ext uri="{FF2B5EF4-FFF2-40B4-BE49-F238E27FC236}">
                <a16:creationId xmlns:a16="http://schemas.microsoft.com/office/drawing/2014/main" id="{81947008-E077-483A-ABC4-05448AF0BABE}"/>
              </a:ext>
            </a:extLst>
          </p:cNvPr>
          <p:cNvPicPr>
            <a:picLocks noChangeAspect="1"/>
          </p:cNvPicPr>
          <p:nvPr/>
        </p:nvPicPr>
        <p:blipFill rotWithShape="1">
          <a:blip r:embed="rId2"/>
          <a:srcRect t="22085" r="1" b="22369"/>
          <a:stretch/>
        </p:blipFill>
        <p:spPr>
          <a:xfrm>
            <a:off x="20" y="10"/>
            <a:ext cx="12191980" cy="6857990"/>
          </a:xfrm>
          <a:prstGeom prst="rect">
            <a:avLst/>
          </a:prstGeom>
        </p:spPr>
      </p:pic>
      <p:grpSp>
        <p:nvGrpSpPr>
          <p:cNvPr id="13" name="Group 12"/>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4" name="Rectangle 13"/>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8DF0F50-C115-4383-98F8-33268B5F0BBF}"/>
              </a:ext>
            </a:extLst>
          </p:cNvPr>
          <p:cNvSpPr>
            <a:spLocks noGrp="1"/>
          </p:cNvSpPr>
          <p:nvPr>
            <p:ph type="title"/>
          </p:nvPr>
        </p:nvSpPr>
        <p:spPr>
          <a:xfrm>
            <a:off x="583100" y="347198"/>
            <a:ext cx="3412067" cy="1372177"/>
          </a:xfrm>
        </p:spPr>
        <p:txBody>
          <a:bodyPr anchor="ctr">
            <a:normAutofit/>
          </a:bodyPr>
          <a:lstStyle/>
          <a:p>
            <a:r>
              <a:rPr lang="en-US" dirty="0"/>
              <a:t>gestures</a:t>
            </a:r>
          </a:p>
        </p:txBody>
      </p:sp>
      <p:sp>
        <p:nvSpPr>
          <p:cNvPr id="3" name="Content Placeholder 2">
            <a:extLst>
              <a:ext uri="{FF2B5EF4-FFF2-40B4-BE49-F238E27FC236}">
                <a16:creationId xmlns:a16="http://schemas.microsoft.com/office/drawing/2014/main" id="{D4EE3CB0-1185-402F-8448-679069C01593}"/>
              </a:ext>
            </a:extLst>
          </p:cNvPr>
          <p:cNvSpPr>
            <a:spLocks noGrp="1"/>
          </p:cNvSpPr>
          <p:nvPr>
            <p:ph idx="1"/>
          </p:nvPr>
        </p:nvSpPr>
        <p:spPr>
          <a:xfrm>
            <a:off x="438068" y="1616927"/>
            <a:ext cx="3702133" cy="4841275"/>
          </a:xfrm>
        </p:spPr>
        <p:txBody>
          <a:bodyPr>
            <a:normAutofit/>
          </a:bodyPr>
          <a:lstStyle/>
          <a:p>
            <a:pPr>
              <a:lnSpc>
                <a:spcPct val="90000"/>
              </a:lnSpc>
            </a:pPr>
            <a:r>
              <a:rPr lang="en-US" dirty="0">
                <a:solidFill>
                  <a:schemeClr val="bg1"/>
                </a:solidFill>
              </a:rPr>
              <a:t>Proportional to importance of idea</a:t>
            </a:r>
          </a:p>
          <a:p>
            <a:pPr>
              <a:lnSpc>
                <a:spcPct val="90000"/>
              </a:lnSpc>
            </a:pPr>
            <a:r>
              <a:rPr lang="en-US" dirty="0">
                <a:solidFill>
                  <a:schemeClr val="bg1"/>
                </a:solidFill>
              </a:rPr>
              <a:t>Simultaneous with point you’re making</a:t>
            </a:r>
          </a:p>
          <a:p>
            <a:pPr>
              <a:lnSpc>
                <a:spcPct val="90000"/>
              </a:lnSpc>
            </a:pPr>
            <a:r>
              <a:rPr lang="en-US" dirty="0">
                <a:solidFill>
                  <a:schemeClr val="bg1"/>
                </a:solidFill>
              </a:rPr>
              <a:t>Fit the space</a:t>
            </a:r>
          </a:p>
          <a:p>
            <a:pPr>
              <a:lnSpc>
                <a:spcPct val="90000"/>
              </a:lnSpc>
            </a:pPr>
            <a:r>
              <a:rPr lang="en-US" dirty="0">
                <a:solidFill>
                  <a:schemeClr val="bg1"/>
                </a:solidFill>
              </a:rPr>
              <a:t>Find your nervous gesture and stop it!</a:t>
            </a:r>
          </a:p>
          <a:p>
            <a:pPr>
              <a:lnSpc>
                <a:spcPct val="90000"/>
              </a:lnSpc>
            </a:pPr>
            <a:endParaRPr lang="en-US" sz="2400" dirty="0">
              <a:solidFill>
                <a:schemeClr val="bg1"/>
              </a:solidFill>
            </a:endParaRPr>
          </a:p>
          <a:p>
            <a:pPr>
              <a:lnSpc>
                <a:spcPct val="90000"/>
              </a:lnSpc>
            </a:pPr>
            <a:endParaRPr lang="en-US" sz="1300" dirty="0">
              <a:solidFill>
                <a:schemeClr val="bg1"/>
              </a:solidFill>
            </a:endParaRPr>
          </a:p>
        </p:txBody>
      </p:sp>
    </p:spTree>
    <p:extLst>
      <p:ext uri="{BB962C8B-B14F-4D97-AF65-F5344CB8AC3E}">
        <p14:creationId xmlns:p14="http://schemas.microsoft.com/office/powerpoint/2010/main" val="448091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lock of seagulls standing next to a body of water&#10;&#10;Description generated with very high confidence">
            <a:extLst>
              <a:ext uri="{FF2B5EF4-FFF2-40B4-BE49-F238E27FC236}">
                <a16:creationId xmlns:a16="http://schemas.microsoft.com/office/drawing/2014/main" id="{BAEF8658-E83B-4157-BADD-8B1E40ACC35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6791" b="9876"/>
          <a:stretch/>
        </p:blipFill>
        <p:spPr>
          <a:xfrm>
            <a:off x="144966" y="254753"/>
            <a:ext cx="11876050" cy="6391374"/>
          </a:xfrm>
          <a:prstGeom prst="rect">
            <a:avLst/>
          </a:prstGeom>
        </p:spPr>
      </p:pic>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151EF9D-E125-4E3E-B4CC-4460EB711C20}"/>
              </a:ext>
            </a:extLst>
          </p:cNvPr>
          <p:cNvSpPr>
            <a:spLocks noGrp="1"/>
          </p:cNvSpPr>
          <p:nvPr>
            <p:ph type="title"/>
          </p:nvPr>
        </p:nvSpPr>
        <p:spPr>
          <a:xfrm>
            <a:off x="584200" y="347199"/>
            <a:ext cx="3412067" cy="1372177"/>
          </a:xfrm>
        </p:spPr>
        <p:txBody>
          <a:bodyPr anchor="ctr">
            <a:normAutofit/>
          </a:bodyPr>
          <a:lstStyle/>
          <a:p>
            <a:r>
              <a:rPr lang="en-US" dirty="0"/>
              <a:t> Eye contact</a:t>
            </a:r>
          </a:p>
        </p:txBody>
      </p:sp>
      <p:sp>
        <p:nvSpPr>
          <p:cNvPr id="3" name="Content Placeholder 2">
            <a:extLst>
              <a:ext uri="{FF2B5EF4-FFF2-40B4-BE49-F238E27FC236}">
                <a16:creationId xmlns:a16="http://schemas.microsoft.com/office/drawing/2014/main" id="{75E37969-45F5-4060-86DD-D16B318A78D4}"/>
              </a:ext>
            </a:extLst>
          </p:cNvPr>
          <p:cNvSpPr>
            <a:spLocks noGrp="1"/>
          </p:cNvSpPr>
          <p:nvPr>
            <p:ph idx="1"/>
          </p:nvPr>
        </p:nvSpPr>
        <p:spPr>
          <a:xfrm>
            <a:off x="581193" y="1572323"/>
            <a:ext cx="3415074" cy="4430544"/>
          </a:xfrm>
        </p:spPr>
        <p:txBody>
          <a:bodyPr>
            <a:normAutofit/>
          </a:bodyPr>
          <a:lstStyle/>
          <a:p>
            <a:r>
              <a:rPr lang="en-US" dirty="0">
                <a:solidFill>
                  <a:schemeClr val="bg1"/>
                </a:solidFill>
              </a:rPr>
              <a:t>Look </a:t>
            </a:r>
            <a:r>
              <a:rPr lang="en-US" b="1" dirty="0">
                <a:solidFill>
                  <a:schemeClr val="bg1"/>
                </a:solidFill>
              </a:rPr>
              <a:t>at</a:t>
            </a:r>
            <a:r>
              <a:rPr lang="en-US" dirty="0">
                <a:solidFill>
                  <a:schemeClr val="bg1"/>
                </a:solidFill>
              </a:rPr>
              <a:t> people – not over their heads</a:t>
            </a:r>
          </a:p>
          <a:p>
            <a:r>
              <a:rPr lang="en-US" dirty="0">
                <a:solidFill>
                  <a:schemeClr val="bg1"/>
                </a:solidFill>
              </a:rPr>
              <a:t>Avoid playing to one side of the room</a:t>
            </a:r>
          </a:p>
          <a:p>
            <a:r>
              <a:rPr lang="en-US" dirty="0">
                <a:solidFill>
                  <a:schemeClr val="bg1"/>
                </a:solidFill>
              </a:rPr>
              <a:t>Pick out specific people </a:t>
            </a:r>
          </a:p>
          <a:p>
            <a:r>
              <a:rPr lang="en-US" dirty="0">
                <a:solidFill>
                  <a:schemeClr val="bg1"/>
                </a:solidFill>
              </a:rPr>
              <a:t>Don’t let notes ruin your eye contact</a:t>
            </a:r>
          </a:p>
          <a:p>
            <a:endParaRPr lang="en-US" dirty="0">
              <a:solidFill>
                <a:schemeClr val="bg1"/>
              </a:solidFill>
            </a:endParaRPr>
          </a:p>
        </p:txBody>
      </p:sp>
    </p:spTree>
    <p:extLst>
      <p:ext uri="{BB962C8B-B14F-4D97-AF65-F5344CB8AC3E}">
        <p14:creationId xmlns:p14="http://schemas.microsoft.com/office/powerpoint/2010/main" val="2312056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84446"/>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80889"/>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84446"/>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4757866"/>
            <a:ext cx="11309338" cy="16566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A778967-38D5-448F-9493-193061116FBF}"/>
              </a:ext>
            </a:extLst>
          </p:cNvPr>
          <p:cNvSpPr>
            <a:spLocks noGrp="1"/>
          </p:cNvSpPr>
          <p:nvPr>
            <p:ph type="title"/>
          </p:nvPr>
        </p:nvSpPr>
        <p:spPr>
          <a:xfrm>
            <a:off x="581192" y="4845617"/>
            <a:ext cx="11029616" cy="1013800"/>
          </a:xfrm>
        </p:spPr>
        <p:txBody>
          <a:bodyPr>
            <a:normAutofit/>
          </a:bodyPr>
          <a:lstStyle/>
          <a:p>
            <a:r>
              <a:rPr lang="en-US">
                <a:solidFill>
                  <a:srgbClr val="FFFEFF"/>
                </a:solidFill>
              </a:rPr>
              <a:t>Magic ‘v’</a:t>
            </a:r>
          </a:p>
        </p:txBody>
      </p:sp>
      <p:graphicFrame>
        <p:nvGraphicFramePr>
          <p:cNvPr id="4" name="Content Placeholder 3">
            <a:extLst>
              <a:ext uri="{FF2B5EF4-FFF2-40B4-BE49-F238E27FC236}">
                <a16:creationId xmlns:a16="http://schemas.microsoft.com/office/drawing/2014/main" id="{6FC5A72B-7E50-49C1-9CD5-CD8F2CDB7112}"/>
              </a:ext>
            </a:extLst>
          </p:cNvPr>
          <p:cNvGraphicFramePr>
            <a:graphicFrameLocks noGrp="1"/>
          </p:cNvGraphicFramePr>
          <p:nvPr>
            <p:ph idx="1"/>
            <p:extLst>
              <p:ext uri="{D42A27DB-BD31-4B8C-83A1-F6EECF244321}">
                <p14:modId xmlns:p14="http://schemas.microsoft.com/office/powerpoint/2010/main" val="2636729703"/>
              </p:ext>
            </p:extLst>
          </p:nvPr>
        </p:nvGraphicFramePr>
        <p:xfrm>
          <a:off x="-11151" y="379141"/>
          <a:ext cx="12203151" cy="4605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7704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in front of a building&#10;&#10;Description generated with very high confidence">
            <a:extLst>
              <a:ext uri="{FF2B5EF4-FFF2-40B4-BE49-F238E27FC236}">
                <a16:creationId xmlns:a16="http://schemas.microsoft.com/office/drawing/2014/main" id="{5CBD0468-2376-4741-AABC-BAF1A43F030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9091" b="23961"/>
          <a:stretch/>
        </p:blipFill>
        <p:spPr>
          <a:xfrm>
            <a:off x="20" y="10"/>
            <a:ext cx="12191980" cy="6857990"/>
          </a:xfrm>
          <a:prstGeom prst="rect">
            <a:avLst/>
          </a:prstGeom>
        </p:spPr>
      </p:pic>
      <p:grpSp>
        <p:nvGrpSpPr>
          <p:cNvPr id="15" name="Group 14"/>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6" name="Rectangle 15"/>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49292E1-E25B-4CEB-857E-7D2DEE34E0D2}"/>
              </a:ext>
            </a:extLst>
          </p:cNvPr>
          <p:cNvSpPr>
            <a:spLocks noGrp="1"/>
          </p:cNvSpPr>
          <p:nvPr>
            <p:ph type="title"/>
          </p:nvPr>
        </p:nvSpPr>
        <p:spPr>
          <a:xfrm>
            <a:off x="584200" y="836797"/>
            <a:ext cx="3412067" cy="1372177"/>
          </a:xfrm>
        </p:spPr>
        <p:txBody>
          <a:bodyPr anchor="ctr">
            <a:normAutofit/>
          </a:bodyPr>
          <a:lstStyle/>
          <a:p>
            <a:pPr algn="ctr"/>
            <a:r>
              <a:rPr lang="en-US" dirty="0"/>
              <a:t>Dress to impress</a:t>
            </a:r>
          </a:p>
        </p:txBody>
      </p:sp>
      <p:sp>
        <p:nvSpPr>
          <p:cNvPr id="3" name="Content Placeholder 2">
            <a:extLst>
              <a:ext uri="{FF2B5EF4-FFF2-40B4-BE49-F238E27FC236}">
                <a16:creationId xmlns:a16="http://schemas.microsoft.com/office/drawing/2014/main" id="{1427062D-0F04-4A50-A2C5-83D920A6F7EE}"/>
              </a:ext>
            </a:extLst>
          </p:cNvPr>
          <p:cNvSpPr>
            <a:spLocks noGrp="1"/>
          </p:cNvSpPr>
          <p:nvPr>
            <p:ph idx="1"/>
          </p:nvPr>
        </p:nvSpPr>
        <p:spPr>
          <a:xfrm>
            <a:off x="581193" y="2438399"/>
            <a:ext cx="3415074" cy="3564467"/>
          </a:xfrm>
        </p:spPr>
        <p:txBody>
          <a:bodyPr>
            <a:normAutofit/>
          </a:bodyPr>
          <a:lstStyle/>
          <a:p>
            <a:r>
              <a:rPr lang="en-US" dirty="0">
                <a:solidFill>
                  <a:schemeClr val="bg1"/>
                </a:solidFill>
              </a:rPr>
              <a:t>Professionally – for your group</a:t>
            </a:r>
          </a:p>
          <a:p>
            <a:r>
              <a:rPr lang="en-US" dirty="0">
                <a:solidFill>
                  <a:schemeClr val="bg1"/>
                </a:solidFill>
              </a:rPr>
              <a:t>Nothing in pockets</a:t>
            </a:r>
          </a:p>
          <a:p>
            <a:r>
              <a:rPr lang="en-US" dirty="0">
                <a:solidFill>
                  <a:schemeClr val="bg1"/>
                </a:solidFill>
              </a:rPr>
              <a:t>No distracting jewelry</a:t>
            </a:r>
          </a:p>
          <a:p>
            <a:r>
              <a:rPr lang="en-US" dirty="0">
                <a:solidFill>
                  <a:schemeClr val="bg1"/>
                </a:solidFill>
              </a:rPr>
              <a:t>Shine your shoes</a:t>
            </a:r>
          </a:p>
          <a:p>
            <a:r>
              <a:rPr lang="en-US" dirty="0">
                <a:solidFill>
                  <a:schemeClr val="bg1"/>
                </a:solidFill>
              </a:rPr>
              <a:t>Neat – clean – well pressed </a:t>
            </a:r>
          </a:p>
        </p:txBody>
      </p:sp>
    </p:spTree>
    <p:extLst>
      <p:ext uri="{BB962C8B-B14F-4D97-AF65-F5344CB8AC3E}">
        <p14:creationId xmlns:p14="http://schemas.microsoft.com/office/powerpoint/2010/main" val="3165547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89F8-9C88-4ED8-AC55-FE7BE0DD5A99}"/>
              </a:ext>
            </a:extLst>
          </p:cNvPr>
          <p:cNvSpPr>
            <a:spLocks noGrp="1"/>
          </p:cNvSpPr>
          <p:nvPr>
            <p:ph type="title"/>
          </p:nvPr>
        </p:nvSpPr>
        <p:spPr/>
        <p:txBody>
          <a:bodyPr/>
          <a:lstStyle/>
          <a:p>
            <a:r>
              <a:rPr lang="en-US" dirty="0"/>
              <a:t>Types of learners  -   visual</a:t>
            </a:r>
          </a:p>
        </p:txBody>
      </p:sp>
      <p:pic>
        <p:nvPicPr>
          <p:cNvPr id="5" name="Content Placeholder 4">
            <a:extLst>
              <a:ext uri="{FF2B5EF4-FFF2-40B4-BE49-F238E27FC236}">
                <a16:creationId xmlns:a16="http://schemas.microsoft.com/office/drawing/2014/main" id="{371FFA56-C97B-44CA-87E7-1FF91C83912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rot="513509">
            <a:off x="7256869" y="2075836"/>
            <a:ext cx="4553410" cy="2174253"/>
          </a:xfrm>
        </p:spPr>
      </p:pic>
      <p:pic>
        <p:nvPicPr>
          <p:cNvPr id="8" name="Picture 7" descr="A close up of a logo&#10;&#10;Description generated with high confidence">
            <a:extLst>
              <a:ext uri="{FF2B5EF4-FFF2-40B4-BE49-F238E27FC236}">
                <a16:creationId xmlns:a16="http://schemas.microsoft.com/office/drawing/2014/main" id="{4E3F0D19-6410-4008-B290-83B9FB90A04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723186" y="3790562"/>
            <a:ext cx="4475468" cy="2766354"/>
          </a:xfrm>
          <a:prstGeom prst="rect">
            <a:avLst/>
          </a:prstGeom>
        </p:spPr>
      </p:pic>
      <p:pic>
        <p:nvPicPr>
          <p:cNvPr id="11" name="Picture 10">
            <a:extLst>
              <a:ext uri="{FF2B5EF4-FFF2-40B4-BE49-F238E27FC236}">
                <a16:creationId xmlns:a16="http://schemas.microsoft.com/office/drawing/2014/main" id="{23F5A63E-6B12-4D18-AEE3-3CCFDE27595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89421" y="1876876"/>
            <a:ext cx="3548893" cy="2661669"/>
          </a:xfrm>
          <a:prstGeom prst="rect">
            <a:avLst/>
          </a:prstGeom>
        </p:spPr>
      </p:pic>
    </p:spTree>
    <p:extLst>
      <p:ext uri="{BB962C8B-B14F-4D97-AF65-F5344CB8AC3E}">
        <p14:creationId xmlns:p14="http://schemas.microsoft.com/office/powerpoint/2010/main" val="1130724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looking at a computer&#10;&#10;Description generated with very high confidence">
            <a:extLst>
              <a:ext uri="{FF2B5EF4-FFF2-40B4-BE49-F238E27FC236}">
                <a16:creationId xmlns:a16="http://schemas.microsoft.com/office/drawing/2014/main" id="{E2F4C659-6DDE-441A-9100-3C2AFBC99DE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5858"/>
          <a:stretch/>
        </p:blipFill>
        <p:spPr>
          <a:xfrm>
            <a:off x="111513" y="76204"/>
            <a:ext cx="12191980" cy="6857990"/>
          </a:xfrm>
          <a:prstGeom prst="rect">
            <a:avLst/>
          </a:prstGeom>
        </p:spPr>
      </p:pic>
      <p:grpSp>
        <p:nvGrpSpPr>
          <p:cNvPr id="13" name="Group 12"/>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4" name="Rectangle 13"/>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C85FB8B-C33B-48B4-B68B-2CCEE8901026}"/>
              </a:ext>
            </a:extLst>
          </p:cNvPr>
          <p:cNvSpPr>
            <a:spLocks noGrp="1"/>
          </p:cNvSpPr>
          <p:nvPr>
            <p:ph type="title"/>
          </p:nvPr>
        </p:nvSpPr>
        <p:spPr>
          <a:xfrm>
            <a:off x="584200" y="595180"/>
            <a:ext cx="3412067" cy="1372177"/>
          </a:xfrm>
        </p:spPr>
        <p:txBody>
          <a:bodyPr anchor="ctr">
            <a:normAutofit/>
          </a:bodyPr>
          <a:lstStyle/>
          <a:p>
            <a:r>
              <a:rPr lang="en-US" dirty="0"/>
              <a:t>    physical</a:t>
            </a:r>
          </a:p>
        </p:txBody>
      </p:sp>
      <p:sp>
        <p:nvSpPr>
          <p:cNvPr id="3" name="Content Placeholder 2">
            <a:extLst>
              <a:ext uri="{FF2B5EF4-FFF2-40B4-BE49-F238E27FC236}">
                <a16:creationId xmlns:a16="http://schemas.microsoft.com/office/drawing/2014/main" id="{72ED51E7-73AA-4132-BF50-D3E64AAEBD63}"/>
              </a:ext>
            </a:extLst>
          </p:cNvPr>
          <p:cNvSpPr>
            <a:spLocks noGrp="1"/>
          </p:cNvSpPr>
          <p:nvPr>
            <p:ph idx="1"/>
          </p:nvPr>
        </p:nvSpPr>
        <p:spPr>
          <a:xfrm>
            <a:off x="438068" y="1990244"/>
            <a:ext cx="3702134" cy="3564467"/>
          </a:xfrm>
        </p:spPr>
        <p:txBody>
          <a:bodyPr>
            <a:normAutofit/>
          </a:bodyPr>
          <a:lstStyle/>
          <a:p>
            <a:r>
              <a:rPr lang="en-US" sz="2800" dirty="0">
                <a:solidFill>
                  <a:schemeClr val="bg1"/>
                </a:solidFill>
              </a:rPr>
              <a:t>Learn by doing</a:t>
            </a:r>
          </a:p>
          <a:p>
            <a:pPr lvl="1"/>
            <a:r>
              <a:rPr lang="en-US" sz="2400" dirty="0">
                <a:solidFill>
                  <a:schemeClr val="bg1"/>
                </a:solidFill>
              </a:rPr>
              <a:t>Using physical objects</a:t>
            </a:r>
          </a:p>
          <a:p>
            <a:pPr lvl="1"/>
            <a:r>
              <a:rPr lang="en-US" sz="2400" dirty="0">
                <a:solidFill>
                  <a:schemeClr val="bg1"/>
                </a:solidFill>
              </a:rPr>
              <a:t>Role playing</a:t>
            </a:r>
          </a:p>
          <a:p>
            <a:pPr lvl="1"/>
            <a:r>
              <a:rPr lang="en-US" sz="2400" dirty="0">
                <a:solidFill>
                  <a:schemeClr val="bg1"/>
                </a:solidFill>
              </a:rPr>
              <a:t>Drawing diagrams </a:t>
            </a:r>
          </a:p>
        </p:txBody>
      </p:sp>
      <p:sp>
        <p:nvSpPr>
          <p:cNvPr id="6" name="TextBox 5">
            <a:extLst>
              <a:ext uri="{FF2B5EF4-FFF2-40B4-BE49-F238E27FC236}">
                <a16:creationId xmlns:a16="http://schemas.microsoft.com/office/drawing/2014/main" id="{8E5AF88E-BBF6-488C-9D57-4C1DD243187D}"/>
              </a:ext>
            </a:extLst>
          </p:cNvPr>
          <p:cNvSpPr txBox="1"/>
          <p:nvPr/>
        </p:nvSpPr>
        <p:spPr>
          <a:xfrm>
            <a:off x="9607639" y="6657945"/>
            <a:ext cx="258436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nastypixel.com/prototype/workshops/homebrew-wii-party-games-workshop/electronics"/>
              </a:rPr>
              <a:t>This Photo</a:t>
            </a:r>
            <a:r>
              <a:rPr lang="en-US" sz="700">
                <a:solidFill>
                  <a:srgbClr val="FFFFFF"/>
                </a:solidFill>
              </a:rPr>
              <a:t> by Unknown Author is licensed under </a:t>
            </a:r>
            <a:r>
              <a:rPr lang="en-US" sz="700">
                <a:solidFill>
                  <a:srgbClr val="FFFFFF"/>
                </a:solidFill>
                <a:hlinkClick r:id="rId4" tooltip="https://creativecommons.org/licenses/by-nc-sa/3.0/"/>
              </a:rPr>
              <a:t>CC BY-NC-SA</a:t>
            </a:r>
            <a:endParaRPr lang="en-US" sz="700">
              <a:solidFill>
                <a:srgbClr val="FFFFFF"/>
              </a:solidFill>
            </a:endParaRPr>
          </a:p>
        </p:txBody>
      </p:sp>
    </p:spTree>
    <p:extLst>
      <p:ext uri="{BB962C8B-B14F-4D97-AF65-F5344CB8AC3E}">
        <p14:creationId xmlns:p14="http://schemas.microsoft.com/office/powerpoint/2010/main" val="2644727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4" y="846986"/>
            <a:ext cx="8229600" cy="990600"/>
          </a:xfrm>
        </p:spPr>
        <p:txBody>
          <a:bodyPr/>
          <a:lstStyle/>
          <a:p>
            <a:r>
              <a:rPr lang="en-US" dirty="0"/>
              <a:t>Legal and Licensed Structure</a:t>
            </a:r>
          </a:p>
        </p:txBody>
      </p:sp>
      <p:sp>
        <p:nvSpPr>
          <p:cNvPr id="7" name="Text Placeholder 6"/>
          <p:cNvSpPr>
            <a:spLocks noGrp="1"/>
          </p:cNvSpPr>
          <p:nvPr>
            <p:ph type="body" idx="1"/>
          </p:nvPr>
        </p:nvSpPr>
        <p:spPr/>
        <p:txBody>
          <a:bodyPr>
            <a:normAutofit/>
          </a:bodyPr>
          <a:lstStyle/>
          <a:p>
            <a:r>
              <a:rPr lang="en-US" sz="2800" b="1" dirty="0"/>
              <a:t>Self-Sponsored</a:t>
            </a:r>
          </a:p>
        </p:txBody>
      </p:sp>
      <p:sp>
        <p:nvSpPr>
          <p:cNvPr id="3" name="Content Placeholder 2"/>
          <p:cNvSpPr>
            <a:spLocks noGrp="1"/>
          </p:cNvSpPr>
          <p:nvPr>
            <p:ph sz="half" idx="2"/>
          </p:nvPr>
        </p:nvSpPr>
        <p:spPr/>
        <p:txBody>
          <a:bodyPr>
            <a:normAutofit/>
          </a:bodyPr>
          <a:lstStyle/>
          <a:p>
            <a:r>
              <a:rPr lang="en-US" sz="2800" dirty="0"/>
              <a:t>Managing Broker license               renewal every two years </a:t>
            </a:r>
          </a:p>
          <a:p>
            <a:endParaRPr lang="en-US" sz="3200" dirty="0"/>
          </a:p>
          <a:p>
            <a:endParaRPr lang="en-US" sz="3200" dirty="0"/>
          </a:p>
          <a:p>
            <a:endParaRPr lang="en-US" sz="3200" dirty="0"/>
          </a:p>
          <a:p>
            <a:endParaRPr lang="en-US" sz="3200" dirty="0"/>
          </a:p>
          <a:p>
            <a:endParaRPr lang="en-US" sz="3200" dirty="0"/>
          </a:p>
        </p:txBody>
      </p:sp>
      <p:sp>
        <p:nvSpPr>
          <p:cNvPr id="8" name="Text Placeholder 7"/>
          <p:cNvSpPr>
            <a:spLocks noGrp="1"/>
          </p:cNvSpPr>
          <p:nvPr>
            <p:ph type="body" sz="quarter" idx="3"/>
          </p:nvPr>
        </p:nvSpPr>
        <p:spPr>
          <a:xfrm>
            <a:off x="6602955" y="1837586"/>
            <a:ext cx="3703320" cy="736282"/>
          </a:xfrm>
        </p:spPr>
        <p:txBody>
          <a:bodyPr>
            <a:normAutofit/>
          </a:bodyPr>
          <a:lstStyle/>
          <a:p>
            <a:r>
              <a:rPr lang="en-US" sz="2800" b="1" dirty="0"/>
              <a:t>Entity</a:t>
            </a:r>
          </a:p>
        </p:txBody>
      </p:sp>
      <p:sp>
        <p:nvSpPr>
          <p:cNvPr id="9" name="Content Placeholder 8"/>
          <p:cNvSpPr>
            <a:spLocks noGrp="1"/>
          </p:cNvSpPr>
          <p:nvPr>
            <p:ph sz="quarter" idx="4"/>
          </p:nvPr>
        </p:nvSpPr>
        <p:spPr>
          <a:xfrm>
            <a:off x="6553200" y="2573868"/>
            <a:ext cx="3703320" cy="3286760"/>
          </a:xfrm>
        </p:spPr>
        <p:txBody>
          <a:bodyPr>
            <a:normAutofit fontScale="92500" lnSpcReduction="10000"/>
          </a:bodyPr>
          <a:lstStyle/>
          <a:p>
            <a:r>
              <a:rPr lang="en-US" sz="2800" dirty="0"/>
              <a:t>Managing Broker license renewal every two years</a:t>
            </a:r>
          </a:p>
          <a:p>
            <a:pPr marL="384048" lvl="2" indent="0">
              <a:buNone/>
            </a:pPr>
            <a:r>
              <a:rPr lang="en-US" sz="2400" dirty="0"/>
              <a:t>	      ...</a:t>
            </a:r>
            <a:r>
              <a:rPr lang="en-US" sz="2400" b="1" i="1" dirty="0">
                <a:solidFill>
                  <a:srgbClr val="FF0000"/>
                </a:solidFill>
              </a:rPr>
              <a:t>and</a:t>
            </a:r>
            <a:r>
              <a:rPr lang="en-US" sz="2400" dirty="0"/>
              <a:t>….</a:t>
            </a:r>
          </a:p>
          <a:p>
            <a:pPr marL="384048" lvl="2" indent="0">
              <a:buNone/>
            </a:pPr>
            <a:endParaRPr lang="en-US" sz="100" dirty="0"/>
          </a:p>
          <a:p>
            <a:r>
              <a:rPr lang="en-US" sz="2800" dirty="0"/>
              <a:t>Good Standing with Secretary of State </a:t>
            </a:r>
            <a:endParaRPr lang="en-US" dirty="0"/>
          </a:p>
          <a:p>
            <a:pPr lvl="1"/>
            <a:r>
              <a:rPr lang="en-US" sz="2400" dirty="0"/>
              <a:t>October 31 every year </a:t>
            </a:r>
          </a:p>
          <a:p>
            <a:pPr marL="0" indent="0">
              <a:buNone/>
            </a:pPr>
            <a:endParaRPr lang="en-US" dirty="0"/>
          </a:p>
        </p:txBody>
      </p:sp>
      <p:pic>
        <p:nvPicPr>
          <p:cNvPr id="4" name="Picture 3" descr="... you will see something new &lt;strong&gt;two&lt;/strong&gt; things and i call them thing &lt;strong&gt;one&lt;/strong&gt; a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947" y="4217248"/>
            <a:ext cx="2209800" cy="2209800"/>
          </a:xfrm>
          <a:prstGeom prst="rect">
            <a:avLst/>
          </a:prstGeom>
        </p:spPr>
      </p:pic>
    </p:spTree>
    <p:extLst>
      <p:ext uri="{BB962C8B-B14F-4D97-AF65-F5344CB8AC3E}">
        <p14:creationId xmlns:p14="http://schemas.microsoft.com/office/powerpoint/2010/main" val="74199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4DAF62-E239-4388-88BC-8138AFD172FC}"/>
              </a:ext>
            </a:extLst>
          </p:cNvPr>
          <p:cNvSpPr>
            <a:spLocks noGrp="1"/>
          </p:cNvSpPr>
          <p:nvPr>
            <p:ph type="title"/>
          </p:nvPr>
        </p:nvSpPr>
        <p:spPr/>
        <p:txBody>
          <a:bodyPr/>
          <a:lstStyle/>
          <a:p>
            <a:r>
              <a:rPr lang="en-US" dirty="0"/>
              <a:t>Types of learners</a:t>
            </a:r>
          </a:p>
        </p:txBody>
      </p:sp>
      <p:sp>
        <p:nvSpPr>
          <p:cNvPr id="5" name="Text Placeholder 4">
            <a:extLst>
              <a:ext uri="{FF2B5EF4-FFF2-40B4-BE49-F238E27FC236}">
                <a16:creationId xmlns:a16="http://schemas.microsoft.com/office/drawing/2014/main" id="{400E616E-B7C2-4B99-9516-17590332AF7A}"/>
              </a:ext>
            </a:extLst>
          </p:cNvPr>
          <p:cNvSpPr>
            <a:spLocks noGrp="1"/>
          </p:cNvSpPr>
          <p:nvPr>
            <p:ph type="body" idx="1"/>
          </p:nvPr>
        </p:nvSpPr>
        <p:spPr>
          <a:xfrm>
            <a:off x="643451" y="2244894"/>
            <a:ext cx="5087075" cy="536005"/>
          </a:xfrm>
        </p:spPr>
        <p:txBody>
          <a:bodyPr/>
          <a:lstStyle/>
          <a:p>
            <a:r>
              <a:rPr lang="en-US" sz="3200" dirty="0"/>
              <a:t>Aural </a:t>
            </a:r>
          </a:p>
        </p:txBody>
      </p:sp>
      <p:sp>
        <p:nvSpPr>
          <p:cNvPr id="6" name="Content Placeholder 5">
            <a:extLst>
              <a:ext uri="{FF2B5EF4-FFF2-40B4-BE49-F238E27FC236}">
                <a16:creationId xmlns:a16="http://schemas.microsoft.com/office/drawing/2014/main" id="{286C42EC-2B6D-4FED-9648-D5A098BD0753}"/>
              </a:ext>
            </a:extLst>
          </p:cNvPr>
          <p:cNvSpPr>
            <a:spLocks noGrp="1"/>
          </p:cNvSpPr>
          <p:nvPr>
            <p:ph sz="half" idx="2"/>
          </p:nvPr>
        </p:nvSpPr>
        <p:spPr/>
        <p:txBody>
          <a:bodyPr/>
          <a:lstStyle/>
          <a:p>
            <a:r>
              <a:rPr lang="en-US" dirty="0"/>
              <a:t>Use sounds</a:t>
            </a:r>
          </a:p>
          <a:p>
            <a:pPr lvl="1"/>
            <a:r>
              <a:rPr lang="en-US" dirty="0"/>
              <a:t>Rhythms</a:t>
            </a:r>
          </a:p>
          <a:p>
            <a:pPr lvl="1"/>
            <a:r>
              <a:rPr lang="en-US" dirty="0"/>
              <a:t>Music</a:t>
            </a:r>
          </a:p>
          <a:p>
            <a:pPr lvl="1"/>
            <a:r>
              <a:rPr lang="en-US" dirty="0"/>
              <a:t>Recordings</a:t>
            </a:r>
          </a:p>
          <a:p>
            <a:pPr lvl="1"/>
            <a:r>
              <a:rPr lang="en-US" dirty="0"/>
              <a:t>Clever rhymes </a:t>
            </a:r>
          </a:p>
        </p:txBody>
      </p:sp>
      <p:sp>
        <p:nvSpPr>
          <p:cNvPr id="7" name="Text Placeholder 6">
            <a:extLst>
              <a:ext uri="{FF2B5EF4-FFF2-40B4-BE49-F238E27FC236}">
                <a16:creationId xmlns:a16="http://schemas.microsoft.com/office/drawing/2014/main" id="{54EB3D24-3CD4-49F5-A9B7-2568A50506F0}"/>
              </a:ext>
            </a:extLst>
          </p:cNvPr>
          <p:cNvSpPr>
            <a:spLocks noGrp="1"/>
          </p:cNvSpPr>
          <p:nvPr>
            <p:ph type="body" sz="quarter" idx="3"/>
          </p:nvPr>
        </p:nvSpPr>
        <p:spPr>
          <a:xfrm>
            <a:off x="6523736" y="2269102"/>
            <a:ext cx="5087073" cy="553373"/>
          </a:xfrm>
        </p:spPr>
        <p:txBody>
          <a:bodyPr/>
          <a:lstStyle/>
          <a:p>
            <a:r>
              <a:rPr lang="en-US" sz="3200" dirty="0"/>
              <a:t>Verbal </a:t>
            </a:r>
          </a:p>
        </p:txBody>
      </p:sp>
      <p:sp>
        <p:nvSpPr>
          <p:cNvPr id="8" name="Content Placeholder 7">
            <a:extLst>
              <a:ext uri="{FF2B5EF4-FFF2-40B4-BE49-F238E27FC236}">
                <a16:creationId xmlns:a16="http://schemas.microsoft.com/office/drawing/2014/main" id="{218306D3-96ED-4A97-887B-2813F016D803}"/>
              </a:ext>
            </a:extLst>
          </p:cNvPr>
          <p:cNvSpPr>
            <a:spLocks noGrp="1"/>
          </p:cNvSpPr>
          <p:nvPr>
            <p:ph sz="quarter" idx="4"/>
          </p:nvPr>
        </p:nvSpPr>
        <p:spPr>
          <a:xfrm>
            <a:off x="6495742" y="2926052"/>
            <a:ext cx="5393100" cy="2934999"/>
          </a:xfrm>
        </p:spPr>
        <p:txBody>
          <a:bodyPr/>
          <a:lstStyle/>
          <a:p>
            <a:r>
              <a:rPr lang="en-US" dirty="0"/>
              <a:t>Words – in speech and writing</a:t>
            </a:r>
          </a:p>
          <a:p>
            <a:pPr lvl="1"/>
            <a:r>
              <a:rPr lang="en-US" dirty="0"/>
              <a:t>Take lots of notes</a:t>
            </a:r>
          </a:p>
          <a:p>
            <a:pPr lvl="1"/>
            <a:r>
              <a:rPr lang="en-US" dirty="0"/>
              <a:t>Like scripts</a:t>
            </a:r>
          </a:p>
          <a:p>
            <a:pPr lvl="1"/>
            <a:r>
              <a:rPr lang="en-US" dirty="0"/>
              <a:t>Like reading out loud</a:t>
            </a:r>
          </a:p>
        </p:txBody>
      </p:sp>
      <p:pic>
        <p:nvPicPr>
          <p:cNvPr id="17" name="Picture 16">
            <a:extLst>
              <a:ext uri="{FF2B5EF4-FFF2-40B4-BE49-F238E27FC236}">
                <a16:creationId xmlns:a16="http://schemas.microsoft.com/office/drawing/2014/main" id="{5768634D-EEE8-48AC-812C-A968AE6C549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915508" y="4478694"/>
            <a:ext cx="2292394" cy="2230016"/>
          </a:xfrm>
          <a:prstGeom prst="rect">
            <a:avLst/>
          </a:prstGeom>
        </p:spPr>
      </p:pic>
      <p:pic>
        <p:nvPicPr>
          <p:cNvPr id="20" name="Picture 19">
            <a:extLst>
              <a:ext uri="{FF2B5EF4-FFF2-40B4-BE49-F238E27FC236}">
                <a16:creationId xmlns:a16="http://schemas.microsoft.com/office/drawing/2014/main" id="{885B5F73-30FE-47C4-BEA3-2FD06BAF02B6}"/>
              </a:ext>
            </a:extLst>
          </p:cNvPr>
          <p:cNvPicPr>
            <a:picLocks noChangeAspect="1"/>
          </p:cNvPicPr>
          <p:nvPr/>
        </p:nvPicPr>
        <p:blipFill>
          <a:blip r:embed="rId4"/>
          <a:stretch>
            <a:fillRect/>
          </a:stretch>
        </p:blipFill>
        <p:spPr>
          <a:xfrm>
            <a:off x="3049953" y="2565103"/>
            <a:ext cx="3202021" cy="2137032"/>
          </a:xfrm>
          <a:prstGeom prst="rect">
            <a:avLst/>
          </a:prstGeom>
        </p:spPr>
      </p:pic>
      <p:sp>
        <p:nvSpPr>
          <p:cNvPr id="21" name="TextBox 20">
            <a:extLst>
              <a:ext uri="{FF2B5EF4-FFF2-40B4-BE49-F238E27FC236}">
                <a16:creationId xmlns:a16="http://schemas.microsoft.com/office/drawing/2014/main" id="{71BD3A6B-FF46-462F-9A23-DD2FD7E32F4E}"/>
              </a:ext>
            </a:extLst>
          </p:cNvPr>
          <p:cNvSpPr txBox="1"/>
          <p:nvPr/>
        </p:nvSpPr>
        <p:spPr>
          <a:xfrm>
            <a:off x="5178490" y="4562669"/>
            <a:ext cx="917511"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16603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C1F6-550F-4633-8200-63058A60EFB6}"/>
              </a:ext>
            </a:extLst>
          </p:cNvPr>
          <p:cNvSpPr>
            <a:spLocks noGrp="1"/>
          </p:cNvSpPr>
          <p:nvPr>
            <p:ph type="title"/>
          </p:nvPr>
        </p:nvSpPr>
        <p:spPr/>
        <p:txBody>
          <a:bodyPr/>
          <a:lstStyle/>
          <a:p>
            <a:r>
              <a:rPr lang="en-US" dirty="0"/>
              <a:t>Types of learners</a:t>
            </a:r>
          </a:p>
        </p:txBody>
      </p:sp>
      <p:sp>
        <p:nvSpPr>
          <p:cNvPr id="3" name="Text Placeholder 2">
            <a:extLst>
              <a:ext uri="{FF2B5EF4-FFF2-40B4-BE49-F238E27FC236}">
                <a16:creationId xmlns:a16="http://schemas.microsoft.com/office/drawing/2014/main" id="{37D7E0EC-ED1B-4CE5-B3B0-B5123185E8AE}"/>
              </a:ext>
            </a:extLst>
          </p:cNvPr>
          <p:cNvSpPr>
            <a:spLocks noGrp="1"/>
          </p:cNvSpPr>
          <p:nvPr>
            <p:ph type="body" idx="1"/>
          </p:nvPr>
        </p:nvSpPr>
        <p:spPr>
          <a:xfrm>
            <a:off x="581194" y="2250893"/>
            <a:ext cx="5169166" cy="544688"/>
          </a:xfrm>
        </p:spPr>
        <p:txBody>
          <a:bodyPr/>
          <a:lstStyle/>
          <a:p>
            <a:r>
              <a:rPr lang="en-US" sz="3200" dirty="0"/>
              <a:t>Logical </a:t>
            </a:r>
          </a:p>
        </p:txBody>
      </p:sp>
      <p:sp>
        <p:nvSpPr>
          <p:cNvPr id="4" name="Content Placeholder 3">
            <a:extLst>
              <a:ext uri="{FF2B5EF4-FFF2-40B4-BE49-F238E27FC236}">
                <a16:creationId xmlns:a16="http://schemas.microsoft.com/office/drawing/2014/main" id="{190C8B87-DDFF-4976-BA6C-0194A05B97A8}"/>
              </a:ext>
            </a:extLst>
          </p:cNvPr>
          <p:cNvSpPr>
            <a:spLocks noGrp="1"/>
          </p:cNvSpPr>
          <p:nvPr>
            <p:ph sz="half" idx="2"/>
          </p:nvPr>
        </p:nvSpPr>
        <p:spPr/>
        <p:txBody>
          <a:bodyPr/>
          <a:lstStyle/>
          <a:p>
            <a:r>
              <a:rPr lang="en-US" dirty="0"/>
              <a:t>Reasoning</a:t>
            </a:r>
          </a:p>
          <a:p>
            <a:r>
              <a:rPr lang="en-US" dirty="0"/>
              <a:t>Systems</a:t>
            </a:r>
          </a:p>
          <a:p>
            <a:r>
              <a:rPr lang="en-US" dirty="0"/>
              <a:t>“Why?”</a:t>
            </a:r>
          </a:p>
          <a:p>
            <a:r>
              <a:rPr lang="en-US" dirty="0"/>
              <a:t>Understand BIG picture</a:t>
            </a:r>
          </a:p>
        </p:txBody>
      </p:sp>
      <p:sp>
        <p:nvSpPr>
          <p:cNvPr id="5" name="Text Placeholder 4">
            <a:extLst>
              <a:ext uri="{FF2B5EF4-FFF2-40B4-BE49-F238E27FC236}">
                <a16:creationId xmlns:a16="http://schemas.microsoft.com/office/drawing/2014/main" id="{EBAC4385-9569-4942-A96B-6A8855234A1F}"/>
              </a:ext>
            </a:extLst>
          </p:cNvPr>
          <p:cNvSpPr>
            <a:spLocks noGrp="1"/>
          </p:cNvSpPr>
          <p:nvPr>
            <p:ph type="body" sz="quarter" idx="3"/>
          </p:nvPr>
        </p:nvSpPr>
        <p:spPr>
          <a:xfrm>
            <a:off x="6217709" y="2262439"/>
            <a:ext cx="5087073" cy="553373"/>
          </a:xfrm>
        </p:spPr>
        <p:txBody>
          <a:bodyPr/>
          <a:lstStyle/>
          <a:p>
            <a:r>
              <a:rPr lang="en-US" sz="3200" dirty="0"/>
              <a:t>Social and Solitary</a:t>
            </a:r>
          </a:p>
        </p:txBody>
      </p:sp>
      <p:pic>
        <p:nvPicPr>
          <p:cNvPr id="13" name="Picture 12" descr="A picture containing table, indoor, chair&#10;&#10;Description generated with high confidence">
            <a:extLst>
              <a:ext uri="{FF2B5EF4-FFF2-40B4-BE49-F238E27FC236}">
                <a16:creationId xmlns:a16="http://schemas.microsoft.com/office/drawing/2014/main" id="{5240C4D4-44E2-4F38-A3F5-4485735D22F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1127173">
            <a:off x="5451309" y="3337392"/>
            <a:ext cx="3038208" cy="2777220"/>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id="{D8F69E02-3C63-49D4-A1F7-C76DC45D15FF}"/>
              </a:ext>
            </a:extLst>
          </p:cNvPr>
          <p:cNvPicPr>
            <a:picLocks noChangeAspect="1"/>
          </p:cNvPicPr>
          <p:nvPr/>
        </p:nvPicPr>
        <p:blipFill>
          <a:blip r:embed="rId4"/>
          <a:stretch>
            <a:fillRect/>
          </a:stretch>
        </p:blipFill>
        <p:spPr>
          <a:xfrm>
            <a:off x="9507557" y="3360261"/>
            <a:ext cx="1499770" cy="2307338"/>
          </a:xfrm>
          <a:prstGeom prst="rect">
            <a:avLst/>
          </a:prstGeom>
        </p:spPr>
      </p:pic>
    </p:spTree>
    <p:extLst>
      <p:ext uri="{BB962C8B-B14F-4D97-AF65-F5344CB8AC3E}">
        <p14:creationId xmlns:p14="http://schemas.microsoft.com/office/powerpoint/2010/main" val="34262510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7" name="Picture 16" descr="A picture containing object&#10;&#10;Description generated with high confidence">
            <a:extLst>
              <a:ext uri="{FF2B5EF4-FFF2-40B4-BE49-F238E27FC236}">
                <a16:creationId xmlns:a16="http://schemas.microsoft.com/office/drawing/2014/main" id="{04B1518F-B366-49D5-8EBB-4E53D670676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449816" y="769434"/>
            <a:ext cx="7404408" cy="5553307"/>
          </a:xfrm>
          <a:prstGeom prst="rect">
            <a:avLst/>
          </a:prstGeom>
        </p:spPr>
      </p:pic>
      <p:sp>
        <p:nvSpPr>
          <p:cNvPr id="7" name="Title 6">
            <a:extLst>
              <a:ext uri="{FF2B5EF4-FFF2-40B4-BE49-F238E27FC236}">
                <a16:creationId xmlns:a16="http://schemas.microsoft.com/office/drawing/2014/main" id="{90680E27-9823-41C1-825D-38F2064797A2}"/>
              </a:ext>
            </a:extLst>
          </p:cNvPr>
          <p:cNvSpPr>
            <a:spLocks noGrp="1"/>
          </p:cNvSpPr>
          <p:nvPr>
            <p:ph type="title"/>
          </p:nvPr>
        </p:nvSpPr>
        <p:spPr>
          <a:xfrm>
            <a:off x="891187" y="366497"/>
            <a:ext cx="3409783" cy="1013800"/>
          </a:xfrm>
        </p:spPr>
        <p:txBody>
          <a:bodyPr>
            <a:normAutofit/>
          </a:bodyPr>
          <a:lstStyle/>
          <a:p>
            <a:r>
              <a:rPr lang="en-US" dirty="0"/>
              <a:t>Quizzes</a:t>
            </a:r>
          </a:p>
        </p:txBody>
      </p:sp>
      <p:sp>
        <p:nvSpPr>
          <p:cNvPr id="8" name="Content Placeholder 7">
            <a:extLst>
              <a:ext uri="{FF2B5EF4-FFF2-40B4-BE49-F238E27FC236}">
                <a16:creationId xmlns:a16="http://schemas.microsoft.com/office/drawing/2014/main" id="{7627BF7A-98D6-4C2C-B1FB-15D5967BC839}"/>
              </a:ext>
            </a:extLst>
          </p:cNvPr>
          <p:cNvSpPr>
            <a:spLocks noGrp="1"/>
          </p:cNvSpPr>
          <p:nvPr>
            <p:ph idx="1"/>
          </p:nvPr>
        </p:nvSpPr>
        <p:spPr>
          <a:xfrm>
            <a:off x="591224" y="1717911"/>
            <a:ext cx="3409782" cy="4036582"/>
          </a:xfrm>
        </p:spPr>
        <p:txBody>
          <a:bodyPr>
            <a:normAutofit/>
          </a:bodyPr>
          <a:lstStyle/>
          <a:p>
            <a:r>
              <a:rPr lang="en-US" dirty="0">
                <a:solidFill>
                  <a:schemeClr val="bg1"/>
                </a:solidFill>
              </a:rPr>
              <a:t>Useful for long, complicated training</a:t>
            </a:r>
          </a:p>
          <a:p>
            <a:r>
              <a:rPr lang="en-US" dirty="0">
                <a:solidFill>
                  <a:schemeClr val="bg1"/>
                </a:solidFill>
              </a:rPr>
              <a:t>Pre-quiz for information they should already know</a:t>
            </a:r>
          </a:p>
          <a:p>
            <a:r>
              <a:rPr lang="en-US" dirty="0">
                <a:solidFill>
                  <a:schemeClr val="bg1"/>
                </a:solidFill>
              </a:rPr>
              <a:t>Post quiz to ensure they understand what you taught </a:t>
            </a:r>
          </a:p>
        </p:txBody>
      </p:sp>
    </p:spTree>
    <p:extLst>
      <p:ext uri="{BB962C8B-B14F-4D97-AF65-F5344CB8AC3E}">
        <p14:creationId xmlns:p14="http://schemas.microsoft.com/office/powerpoint/2010/main" val="15354764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67B6E6F-6153-4F67-B784-67AFA90B3A03}"/>
              </a:ext>
            </a:extLst>
          </p:cNvPr>
          <p:cNvPicPr>
            <a:picLocks noChangeAspect="1"/>
          </p:cNvPicPr>
          <p:nvPr/>
        </p:nvPicPr>
        <p:blipFill rotWithShape="1">
          <a:blip r:embed="rId2">
            <a:duotone>
              <a:schemeClr val="bg2">
                <a:shade val="45000"/>
                <a:satMod val="135000"/>
              </a:schemeClr>
              <a:prstClr val="white"/>
            </a:duotone>
            <a:alphaModFix amt="35000"/>
            <a:extLst>
              <a:ext uri="{837473B0-CC2E-450A-ABE3-18F120FF3D39}">
                <a1611:picAttrSrcUrl xmlns:a1611="http://schemas.microsoft.com/office/drawing/2016/11/main" r:id="rId3"/>
              </a:ext>
            </a:extLst>
          </a:blip>
          <a:srcRect l="9000" r="7889" b="1"/>
          <a:stretch/>
        </p:blipFill>
        <p:spPr>
          <a:xfrm>
            <a:off x="20" y="10"/>
            <a:ext cx="12191980" cy="6857990"/>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F1EDF62-E5ED-4087-A26E-5DF997C73782}"/>
              </a:ext>
            </a:extLst>
          </p:cNvPr>
          <p:cNvSpPr>
            <a:spLocks noGrp="1"/>
          </p:cNvSpPr>
          <p:nvPr>
            <p:ph type="title"/>
          </p:nvPr>
        </p:nvSpPr>
        <p:spPr>
          <a:xfrm>
            <a:off x="581192" y="702156"/>
            <a:ext cx="11029616" cy="1013800"/>
          </a:xfrm>
        </p:spPr>
        <p:txBody>
          <a:bodyPr>
            <a:normAutofit/>
          </a:bodyPr>
          <a:lstStyle/>
          <a:p>
            <a:r>
              <a:rPr lang="en-US" dirty="0"/>
              <a:t>Small group discussion &amp; case studies</a:t>
            </a:r>
          </a:p>
        </p:txBody>
      </p:sp>
      <p:sp>
        <p:nvSpPr>
          <p:cNvPr id="3" name="Content Placeholder 2">
            <a:extLst>
              <a:ext uri="{FF2B5EF4-FFF2-40B4-BE49-F238E27FC236}">
                <a16:creationId xmlns:a16="http://schemas.microsoft.com/office/drawing/2014/main" id="{67A304EE-795E-448E-A7BC-9EB3EAA40254}"/>
              </a:ext>
            </a:extLst>
          </p:cNvPr>
          <p:cNvSpPr>
            <a:spLocks noGrp="1"/>
          </p:cNvSpPr>
          <p:nvPr>
            <p:ph idx="1"/>
          </p:nvPr>
        </p:nvSpPr>
        <p:spPr>
          <a:xfrm>
            <a:off x="859972" y="2068984"/>
            <a:ext cx="6064935" cy="3678303"/>
          </a:xfrm>
        </p:spPr>
        <p:txBody>
          <a:bodyPr>
            <a:normAutofit/>
          </a:bodyPr>
          <a:lstStyle/>
          <a:p>
            <a:r>
              <a:rPr lang="en-US" sz="3600" dirty="0"/>
              <a:t>Case studies</a:t>
            </a:r>
          </a:p>
          <a:p>
            <a:pPr lvl="1"/>
            <a:r>
              <a:rPr lang="en-US" sz="3200" dirty="0"/>
              <a:t>Analyze actual situations</a:t>
            </a:r>
          </a:p>
          <a:p>
            <a:r>
              <a:rPr lang="en-US" sz="3600" dirty="0"/>
              <a:t>Caution:</a:t>
            </a:r>
          </a:p>
          <a:p>
            <a:pPr lvl="1"/>
            <a:r>
              <a:rPr lang="en-US" sz="3200" dirty="0"/>
              <a:t>Some will not share</a:t>
            </a:r>
          </a:p>
          <a:p>
            <a:pPr lvl="1"/>
            <a:r>
              <a:rPr lang="en-US" sz="3200" dirty="0"/>
              <a:t>Some are just wrong!</a:t>
            </a:r>
          </a:p>
        </p:txBody>
      </p:sp>
    </p:spTree>
    <p:extLst>
      <p:ext uri="{BB962C8B-B14F-4D97-AF65-F5344CB8AC3E}">
        <p14:creationId xmlns:p14="http://schemas.microsoft.com/office/powerpoint/2010/main" val="17891793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17B4-3334-4936-90AC-D6206B93C1EC}"/>
              </a:ext>
            </a:extLst>
          </p:cNvPr>
          <p:cNvSpPr>
            <a:spLocks noGrp="1"/>
          </p:cNvSpPr>
          <p:nvPr>
            <p:ph type="title"/>
          </p:nvPr>
        </p:nvSpPr>
        <p:spPr/>
        <p:txBody>
          <a:bodyPr/>
          <a:lstStyle/>
          <a:p>
            <a:r>
              <a:rPr lang="en-US" dirty="0"/>
              <a:t>Active summaries</a:t>
            </a:r>
          </a:p>
        </p:txBody>
      </p:sp>
      <p:sp>
        <p:nvSpPr>
          <p:cNvPr id="3" name="Content Placeholder 2">
            <a:extLst>
              <a:ext uri="{FF2B5EF4-FFF2-40B4-BE49-F238E27FC236}">
                <a16:creationId xmlns:a16="http://schemas.microsoft.com/office/drawing/2014/main" id="{86680888-49E4-4824-8FC6-D4241317062B}"/>
              </a:ext>
            </a:extLst>
          </p:cNvPr>
          <p:cNvSpPr>
            <a:spLocks noGrp="1"/>
          </p:cNvSpPr>
          <p:nvPr>
            <p:ph idx="1"/>
          </p:nvPr>
        </p:nvSpPr>
        <p:spPr/>
        <p:txBody>
          <a:bodyPr>
            <a:normAutofit/>
          </a:bodyPr>
          <a:lstStyle/>
          <a:p>
            <a:r>
              <a:rPr lang="en-US" sz="3200" dirty="0"/>
              <a:t>Small group</a:t>
            </a:r>
          </a:p>
          <a:p>
            <a:r>
              <a:rPr lang="en-US" sz="3200" dirty="0"/>
              <a:t>They choose their leader</a:t>
            </a:r>
          </a:p>
          <a:p>
            <a:r>
              <a:rPr lang="en-US" sz="3200" dirty="0"/>
              <a:t>Ask them to summarize major points</a:t>
            </a:r>
          </a:p>
          <a:p>
            <a:r>
              <a:rPr lang="en-US" sz="3200" dirty="0"/>
              <a:t>Have a prewritten summary and compare</a:t>
            </a:r>
          </a:p>
        </p:txBody>
      </p:sp>
      <p:pic>
        <p:nvPicPr>
          <p:cNvPr id="5" name="Picture 4" descr="A picture containing cake, table, indoor, looking&#10;&#10;Description generated with very high confidence">
            <a:extLst>
              <a:ext uri="{FF2B5EF4-FFF2-40B4-BE49-F238E27FC236}">
                <a16:creationId xmlns:a16="http://schemas.microsoft.com/office/drawing/2014/main" id="{DC4E2BD4-B17C-492E-B413-0D00FC7A3B5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16075" y="2390542"/>
            <a:ext cx="3429000" cy="2857500"/>
          </a:xfrm>
          <a:prstGeom prst="rect">
            <a:avLst/>
          </a:prstGeom>
        </p:spPr>
      </p:pic>
    </p:spTree>
    <p:extLst>
      <p:ext uri="{BB962C8B-B14F-4D97-AF65-F5344CB8AC3E}">
        <p14:creationId xmlns:p14="http://schemas.microsoft.com/office/powerpoint/2010/main" val="25262591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toaster, sitting, next&#10;&#10;Description generated with high confidence">
            <a:extLst>
              <a:ext uri="{FF2B5EF4-FFF2-40B4-BE49-F238E27FC236}">
                <a16:creationId xmlns:a16="http://schemas.microsoft.com/office/drawing/2014/main" id="{486082B6-2DD5-4D5E-AD43-E01D44CB9D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08" r="24524" b="-1"/>
          <a:stretch/>
        </p:blipFill>
        <p:spPr>
          <a:xfrm>
            <a:off x="20" y="10"/>
            <a:ext cx="12191980" cy="6857990"/>
          </a:xfrm>
          <a:prstGeom prst="rect">
            <a:avLst/>
          </a:prstGeom>
        </p:spPr>
      </p:pic>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17385E3-AB7B-4A56-8DBD-5272CD541BF2}"/>
              </a:ext>
            </a:extLst>
          </p:cNvPr>
          <p:cNvSpPr>
            <a:spLocks noGrp="1"/>
          </p:cNvSpPr>
          <p:nvPr>
            <p:ph type="title"/>
          </p:nvPr>
        </p:nvSpPr>
        <p:spPr>
          <a:xfrm>
            <a:off x="581193" y="600554"/>
            <a:ext cx="3412067" cy="1372177"/>
          </a:xfrm>
        </p:spPr>
        <p:txBody>
          <a:bodyPr anchor="ctr">
            <a:normAutofit/>
          </a:bodyPr>
          <a:lstStyle/>
          <a:p>
            <a:r>
              <a:rPr lang="en-US" dirty="0"/>
              <a:t>Q &amp; A sessions</a:t>
            </a:r>
          </a:p>
        </p:txBody>
      </p:sp>
      <p:sp>
        <p:nvSpPr>
          <p:cNvPr id="3" name="Content Placeholder 2">
            <a:extLst>
              <a:ext uri="{FF2B5EF4-FFF2-40B4-BE49-F238E27FC236}">
                <a16:creationId xmlns:a16="http://schemas.microsoft.com/office/drawing/2014/main" id="{472329A2-DD37-44E0-A98D-221450574FDE}"/>
              </a:ext>
            </a:extLst>
          </p:cNvPr>
          <p:cNvSpPr>
            <a:spLocks noGrp="1"/>
          </p:cNvSpPr>
          <p:nvPr>
            <p:ph idx="1"/>
          </p:nvPr>
        </p:nvSpPr>
        <p:spPr>
          <a:xfrm>
            <a:off x="581193" y="2438399"/>
            <a:ext cx="3415074" cy="3564467"/>
          </a:xfrm>
        </p:spPr>
        <p:txBody>
          <a:bodyPr>
            <a:normAutofit/>
          </a:bodyPr>
          <a:lstStyle/>
          <a:p>
            <a:r>
              <a:rPr lang="en-US" sz="2800" dirty="0">
                <a:solidFill>
                  <a:schemeClr val="bg1"/>
                </a:solidFill>
              </a:rPr>
              <a:t>Informal </a:t>
            </a:r>
          </a:p>
          <a:p>
            <a:pPr lvl="1"/>
            <a:r>
              <a:rPr lang="en-US" sz="2400" dirty="0">
                <a:solidFill>
                  <a:schemeClr val="bg1"/>
                </a:solidFill>
              </a:rPr>
              <a:t>Best in small groups</a:t>
            </a:r>
          </a:p>
          <a:p>
            <a:pPr lvl="1"/>
            <a:r>
              <a:rPr lang="en-US" sz="2400" dirty="0">
                <a:solidFill>
                  <a:schemeClr val="bg1"/>
                </a:solidFill>
              </a:rPr>
              <a:t>Be prepared for no participation</a:t>
            </a:r>
          </a:p>
          <a:p>
            <a:pPr lvl="1"/>
            <a:r>
              <a:rPr lang="en-US" sz="2400" dirty="0">
                <a:solidFill>
                  <a:schemeClr val="bg1"/>
                </a:solidFill>
              </a:rPr>
              <a:t>Good for things like:</a:t>
            </a:r>
          </a:p>
          <a:p>
            <a:pPr lvl="2"/>
            <a:r>
              <a:rPr lang="en-US" sz="2000" dirty="0">
                <a:solidFill>
                  <a:schemeClr val="bg1"/>
                </a:solidFill>
              </a:rPr>
              <a:t>License law changes</a:t>
            </a:r>
          </a:p>
          <a:p>
            <a:pPr lvl="2"/>
            <a:r>
              <a:rPr lang="en-US" sz="2000" dirty="0">
                <a:solidFill>
                  <a:schemeClr val="bg1"/>
                </a:solidFill>
              </a:rPr>
              <a:t>Code of Ethics</a:t>
            </a:r>
          </a:p>
          <a:p>
            <a:pPr marL="630000" lvl="2" indent="0">
              <a:buNone/>
            </a:pPr>
            <a:endParaRPr lang="en-US" dirty="0">
              <a:solidFill>
                <a:schemeClr val="bg1"/>
              </a:solidFill>
            </a:endParaRPr>
          </a:p>
          <a:p>
            <a:pPr lvl="2"/>
            <a:endParaRPr lang="en-US" dirty="0">
              <a:solidFill>
                <a:schemeClr val="bg1"/>
              </a:solidFill>
            </a:endParaRPr>
          </a:p>
        </p:txBody>
      </p:sp>
    </p:spTree>
    <p:extLst>
      <p:ext uri="{BB962C8B-B14F-4D97-AF65-F5344CB8AC3E}">
        <p14:creationId xmlns:p14="http://schemas.microsoft.com/office/powerpoint/2010/main" val="34049277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evice&#10;&#10;Description generated with very high confidence">
            <a:extLst>
              <a:ext uri="{FF2B5EF4-FFF2-40B4-BE49-F238E27FC236}">
                <a16:creationId xmlns:a16="http://schemas.microsoft.com/office/drawing/2014/main" id="{1066B5B7-36A4-41EF-8B5A-1EE139682498}"/>
              </a:ext>
            </a:extLst>
          </p:cNvPr>
          <p:cNvPicPr>
            <a:picLocks noChangeAspect="1"/>
          </p:cNvPicPr>
          <p:nvPr/>
        </p:nvPicPr>
        <p:blipFill rotWithShape="1">
          <a:blip r:embed="rId2"/>
          <a:srcRect l="8217" r="18339" b="-1"/>
          <a:stretch/>
        </p:blipFill>
        <p:spPr>
          <a:xfrm>
            <a:off x="8051799" y="1871133"/>
            <a:ext cx="3683001" cy="4504267"/>
          </a:xfrm>
          <a:prstGeom prst="rect">
            <a:avLst/>
          </a:prstGeom>
        </p:spPr>
      </p:pic>
      <p:sp>
        <p:nvSpPr>
          <p:cNvPr id="2" name="Title 1">
            <a:extLst>
              <a:ext uri="{FF2B5EF4-FFF2-40B4-BE49-F238E27FC236}">
                <a16:creationId xmlns:a16="http://schemas.microsoft.com/office/drawing/2014/main" id="{10469680-5DB1-4302-8B20-1D1CCA237FE6}"/>
              </a:ext>
            </a:extLst>
          </p:cNvPr>
          <p:cNvSpPr>
            <a:spLocks noGrp="1"/>
          </p:cNvSpPr>
          <p:nvPr>
            <p:ph type="title"/>
          </p:nvPr>
        </p:nvSpPr>
        <p:spPr>
          <a:xfrm>
            <a:off x="581192" y="702156"/>
            <a:ext cx="11029616" cy="1013800"/>
          </a:xfrm>
        </p:spPr>
        <p:txBody>
          <a:bodyPr>
            <a:normAutofit/>
          </a:bodyPr>
          <a:lstStyle/>
          <a:p>
            <a:r>
              <a:rPr lang="en-US" dirty="0"/>
              <a:t>Question cards</a:t>
            </a:r>
          </a:p>
        </p:txBody>
      </p:sp>
      <p:sp>
        <p:nvSpPr>
          <p:cNvPr id="3" name="Content Placeholder 2">
            <a:extLst>
              <a:ext uri="{FF2B5EF4-FFF2-40B4-BE49-F238E27FC236}">
                <a16:creationId xmlns:a16="http://schemas.microsoft.com/office/drawing/2014/main" id="{0E0A2D66-9899-47AF-850F-973F5C84E28F}"/>
              </a:ext>
            </a:extLst>
          </p:cNvPr>
          <p:cNvSpPr>
            <a:spLocks noGrp="1"/>
          </p:cNvSpPr>
          <p:nvPr>
            <p:ph idx="1"/>
          </p:nvPr>
        </p:nvSpPr>
        <p:spPr>
          <a:xfrm>
            <a:off x="570041" y="2392369"/>
            <a:ext cx="7225075" cy="3678303"/>
          </a:xfrm>
        </p:spPr>
        <p:txBody>
          <a:bodyPr>
            <a:normAutofit/>
          </a:bodyPr>
          <a:lstStyle/>
          <a:p>
            <a:r>
              <a:rPr lang="en-US" sz="2800" dirty="0"/>
              <a:t>Good for large groups</a:t>
            </a:r>
          </a:p>
          <a:p>
            <a:r>
              <a:rPr lang="en-US" sz="2800" dirty="0"/>
              <a:t>They write down their questions</a:t>
            </a:r>
          </a:p>
          <a:p>
            <a:r>
              <a:rPr lang="en-US" sz="2800" dirty="0"/>
              <a:t>Collect them – can review</a:t>
            </a:r>
          </a:p>
          <a:p>
            <a:r>
              <a:rPr lang="en-US" sz="2800" dirty="0"/>
              <a:t>Can also be accomplished with a ‘parking lot’</a:t>
            </a:r>
          </a:p>
        </p:txBody>
      </p:sp>
    </p:spTree>
    <p:extLst>
      <p:ext uri="{BB962C8B-B14F-4D97-AF65-F5344CB8AC3E}">
        <p14:creationId xmlns:p14="http://schemas.microsoft.com/office/powerpoint/2010/main" val="3303776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envelope, stationary&#10;&#10;Description generated with very high confidence">
            <a:extLst>
              <a:ext uri="{FF2B5EF4-FFF2-40B4-BE49-F238E27FC236}">
                <a16:creationId xmlns:a16="http://schemas.microsoft.com/office/drawing/2014/main" id="{FB07BB5D-4A68-4330-A2CA-1B175E6ECEF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996" b="27504"/>
          <a:stretch/>
        </p:blipFill>
        <p:spPr>
          <a:xfrm>
            <a:off x="211873" y="0"/>
            <a:ext cx="12191980" cy="6857990"/>
          </a:xfrm>
          <a:prstGeom prst="rect">
            <a:avLst/>
          </a:prstGeom>
        </p:spPr>
      </p:pic>
      <p:grpSp>
        <p:nvGrpSpPr>
          <p:cNvPr id="15" name="Group 14"/>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6" name="Rectangle 15"/>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BF2A3820-B453-4CD0-B49A-2045EFC928BD}"/>
              </a:ext>
            </a:extLst>
          </p:cNvPr>
          <p:cNvSpPr>
            <a:spLocks noGrp="1"/>
          </p:cNvSpPr>
          <p:nvPr>
            <p:ph type="title"/>
          </p:nvPr>
        </p:nvSpPr>
        <p:spPr>
          <a:xfrm>
            <a:off x="584200" y="353003"/>
            <a:ext cx="3412067" cy="1372177"/>
          </a:xfrm>
        </p:spPr>
        <p:txBody>
          <a:bodyPr anchor="ctr">
            <a:normAutofit/>
          </a:bodyPr>
          <a:lstStyle/>
          <a:p>
            <a:r>
              <a:rPr lang="en-US" dirty="0"/>
              <a:t>Role playing</a:t>
            </a:r>
          </a:p>
        </p:txBody>
      </p:sp>
      <p:sp>
        <p:nvSpPr>
          <p:cNvPr id="3" name="Content Placeholder 2">
            <a:extLst>
              <a:ext uri="{FF2B5EF4-FFF2-40B4-BE49-F238E27FC236}">
                <a16:creationId xmlns:a16="http://schemas.microsoft.com/office/drawing/2014/main" id="{F999E492-D063-4496-A248-4A7682B3813B}"/>
              </a:ext>
            </a:extLst>
          </p:cNvPr>
          <p:cNvSpPr>
            <a:spLocks noGrp="1"/>
          </p:cNvSpPr>
          <p:nvPr>
            <p:ph idx="1"/>
          </p:nvPr>
        </p:nvSpPr>
        <p:spPr>
          <a:xfrm>
            <a:off x="438068" y="1829377"/>
            <a:ext cx="3702133" cy="4173490"/>
          </a:xfrm>
        </p:spPr>
        <p:txBody>
          <a:bodyPr>
            <a:normAutofit/>
          </a:bodyPr>
          <a:lstStyle/>
          <a:p>
            <a:pPr>
              <a:lnSpc>
                <a:spcPct val="90000"/>
              </a:lnSpc>
            </a:pPr>
            <a:r>
              <a:rPr lang="en-US" sz="2800" dirty="0">
                <a:solidFill>
                  <a:schemeClr val="bg1"/>
                </a:solidFill>
              </a:rPr>
              <a:t>Students assume roles</a:t>
            </a:r>
          </a:p>
          <a:p>
            <a:pPr lvl="1">
              <a:lnSpc>
                <a:spcPct val="90000"/>
              </a:lnSpc>
            </a:pPr>
            <a:r>
              <a:rPr lang="en-US" sz="2400" dirty="0">
                <a:solidFill>
                  <a:schemeClr val="bg1"/>
                </a:solidFill>
              </a:rPr>
              <a:t>Buyer counseling</a:t>
            </a:r>
          </a:p>
          <a:p>
            <a:pPr lvl="1">
              <a:lnSpc>
                <a:spcPct val="90000"/>
              </a:lnSpc>
            </a:pPr>
            <a:r>
              <a:rPr lang="en-US" sz="2400" dirty="0">
                <a:solidFill>
                  <a:schemeClr val="bg1"/>
                </a:solidFill>
              </a:rPr>
              <a:t>Listing presentation</a:t>
            </a:r>
          </a:p>
          <a:p>
            <a:pPr lvl="1">
              <a:lnSpc>
                <a:spcPct val="90000"/>
              </a:lnSpc>
            </a:pPr>
            <a:r>
              <a:rPr lang="en-US" sz="2400" dirty="0">
                <a:solidFill>
                  <a:schemeClr val="bg1"/>
                </a:solidFill>
              </a:rPr>
              <a:t>Negotiating </a:t>
            </a:r>
          </a:p>
          <a:p>
            <a:pPr lvl="1">
              <a:lnSpc>
                <a:spcPct val="90000"/>
              </a:lnSpc>
            </a:pPr>
            <a:endParaRPr lang="en-US" sz="2400" dirty="0">
              <a:solidFill>
                <a:schemeClr val="bg1"/>
              </a:solidFill>
            </a:endParaRPr>
          </a:p>
          <a:p>
            <a:pPr>
              <a:lnSpc>
                <a:spcPct val="90000"/>
              </a:lnSpc>
            </a:pPr>
            <a:r>
              <a:rPr lang="en-US" sz="2800" dirty="0">
                <a:solidFill>
                  <a:schemeClr val="bg1"/>
                </a:solidFill>
              </a:rPr>
              <a:t>Caution</a:t>
            </a:r>
          </a:p>
          <a:p>
            <a:pPr lvl="1">
              <a:lnSpc>
                <a:spcPct val="90000"/>
              </a:lnSpc>
            </a:pPr>
            <a:r>
              <a:rPr lang="en-US" sz="2400" dirty="0">
                <a:solidFill>
                  <a:schemeClr val="bg1"/>
                </a:solidFill>
              </a:rPr>
              <a:t>They don’t know how!</a:t>
            </a:r>
          </a:p>
          <a:p>
            <a:pPr lvl="1">
              <a:lnSpc>
                <a:spcPct val="90000"/>
              </a:lnSpc>
            </a:pPr>
            <a:r>
              <a:rPr lang="en-US" sz="2400" dirty="0">
                <a:solidFill>
                  <a:schemeClr val="bg1"/>
                </a:solidFill>
              </a:rPr>
              <a:t>They don’t stay in roles</a:t>
            </a:r>
          </a:p>
          <a:p>
            <a:pPr marL="324000" lvl="1" indent="0">
              <a:lnSpc>
                <a:spcPct val="90000"/>
              </a:lnSpc>
              <a:buNone/>
            </a:pPr>
            <a:endParaRPr lang="en-US" dirty="0">
              <a:solidFill>
                <a:schemeClr val="bg1"/>
              </a:solidFill>
            </a:endParaRPr>
          </a:p>
        </p:txBody>
      </p:sp>
      <p:sp>
        <p:nvSpPr>
          <p:cNvPr id="10" name="Rectangle: Rounded Corners 9">
            <a:extLst>
              <a:ext uri="{FF2B5EF4-FFF2-40B4-BE49-F238E27FC236}">
                <a16:creationId xmlns:a16="http://schemas.microsoft.com/office/drawing/2014/main" id="{6140BC44-F58B-4059-8F13-4AE6936D3B7E}"/>
              </a:ext>
            </a:extLst>
          </p:cNvPr>
          <p:cNvSpPr/>
          <p:nvPr/>
        </p:nvSpPr>
        <p:spPr>
          <a:xfrm>
            <a:off x="5505061" y="2267339"/>
            <a:ext cx="6686939" cy="18754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Demonstrations</a:t>
            </a:r>
          </a:p>
          <a:p>
            <a:pPr algn="ctr"/>
            <a:r>
              <a:rPr lang="en-US" sz="2400" dirty="0"/>
              <a:t>Much like role plays – but done by Instructor</a:t>
            </a:r>
          </a:p>
          <a:p>
            <a:pPr algn="ctr"/>
            <a:r>
              <a:rPr lang="en-US" sz="2400" dirty="0"/>
              <a:t>Works well with newer licensees</a:t>
            </a:r>
          </a:p>
          <a:p>
            <a:pPr algn="ctr"/>
            <a:r>
              <a:rPr lang="en-US" sz="2400" dirty="0"/>
              <a:t>Agency Disclosures and Buyer &amp; Seller Counseling</a:t>
            </a:r>
          </a:p>
        </p:txBody>
      </p:sp>
    </p:spTree>
    <p:extLst>
      <p:ext uri="{BB962C8B-B14F-4D97-AF65-F5344CB8AC3E}">
        <p14:creationId xmlns:p14="http://schemas.microsoft.com/office/powerpoint/2010/main" val="172208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99A8D97C-FDD9-436B-988B-8EBD81CAED4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91522" y="1322012"/>
            <a:ext cx="6489819" cy="4234606"/>
          </a:xfrm>
          <a:prstGeom prst="rect">
            <a:avLst/>
          </a:prstGeom>
        </p:spPr>
      </p:pic>
      <p:sp>
        <p:nvSpPr>
          <p:cNvPr id="2" name="Title 1">
            <a:extLst>
              <a:ext uri="{FF2B5EF4-FFF2-40B4-BE49-F238E27FC236}">
                <a16:creationId xmlns:a16="http://schemas.microsoft.com/office/drawing/2014/main" id="{BC1EE611-7198-4591-B4C4-0995F2E0BA0E}"/>
              </a:ext>
            </a:extLst>
          </p:cNvPr>
          <p:cNvSpPr>
            <a:spLocks noGrp="1"/>
          </p:cNvSpPr>
          <p:nvPr>
            <p:ph type="title"/>
          </p:nvPr>
        </p:nvSpPr>
        <p:spPr>
          <a:xfrm>
            <a:off x="601255" y="501027"/>
            <a:ext cx="3409783" cy="1013800"/>
          </a:xfrm>
        </p:spPr>
        <p:txBody>
          <a:bodyPr>
            <a:normAutofit/>
          </a:bodyPr>
          <a:lstStyle/>
          <a:p>
            <a:r>
              <a:rPr lang="en-US" dirty="0"/>
              <a:t>Advantages </a:t>
            </a:r>
          </a:p>
        </p:txBody>
      </p:sp>
      <p:sp>
        <p:nvSpPr>
          <p:cNvPr id="3" name="Content Placeholder 2">
            <a:extLst>
              <a:ext uri="{FF2B5EF4-FFF2-40B4-BE49-F238E27FC236}">
                <a16:creationId xmlns:a16="http://schemas.microsoft.com/office/drawing/2014/main" id="{DF6B9BBB-D742-43D3-A739-DDEB45EF5424}"/>
              </a:ext>
            </a:extLst>
          </p:cNvPr>
          <p:cNvSpPr>
            <a:spLocks noGrp="1"/>
          </p:cNvSpPr>
          <p:nvPr>
            <p:ph idx="1"/>
          </p:nvPr>
        </p:nvSpPr>
        <p:spPr>
          <a:xfrm>
            <a:off x="442378" y="1964168"/>
            <a:ext cx="3707476" cy="4036582"/>
          </a:xfrm>
        </p:spPr>
        <p:txBody>
          <a:bodyPr>
            <a:normAutofit/>
          </a:bodyPr>
          <a:lstStyle/>
          <a:p>
            <a:r>
              <a:rPr lang="en-US" dirty="0">
                <a:solidFill>
                  <a:schemeClr val="bg1"/>
                </a:solidFill>
              </a:rPr>
              <a:t>Keeps students engaged – more receptive</a:t>
            </a:r>
          </a:p>
          <a:p>
            <a:r>
              <a:rPr lang="en-US" dirty="0">
                <a:solidFill>
                  <a:schemeClr val="bg1"/>
                </a:solidFill>
              </a:rPr>
              <a:t>Fun and enjoyable</a:t>
            </a:r>
          </a:p>
          <a:p>
            <a:r>
              <a:rPr lang="en-US" dirty="0">
                <a:solidFill>
                  <a:schemeClr val="bg1"/>
                </a:solidFill>
              </a:rPr>
              <a:t>Veterans can pass on knowledge to newer agents</a:t>
            </a:r>
          </a:p>
          <a:p>
            <a:r>
              <a:rPr lang="en-US" dirty="0">
                <a:solidFill>
                  <a:schemeClr val="bg1"/>
                </a:solidFill>
              </a:rPr>
              <a:t>Feedback to trainers</a:t>
            </a:r>
          </a:p>
        </p:txBody>
      </p:sp>
    </p:spTree>
    <p:extLst>
      <p:ext uri="{BB962C8B-B14F-4D97-AF65-F5344CB8AC3E}">
        <p14:creationId xmlns:p14="http://schemas.microsoft.com/office/powerpoint/2010/main" val="25689312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descr="A necklace with a red ball&#10;&#10;Description generated with high confidence">
            <a:extLst>
              <a:ext uri="{FF2B5EF4-FFF2-40B4-BE49-F238E27FC236}">
                <a16:creationId xmlns:a16="http://schemas.microsoft.com/office/drawing/2014/main" id="{3653141B-DD4D-42B7-817C-296BC333A378}"/>
              </a:ext>
            </a:extLst>
          </p:cNvPr>
          <p:cNvPicPr>
            <a:picLocks noChangeAspect="1"/>
          </p:cNvPicPr>
          <p:nvPr/>
        </p:nvPicPr>
        <p:blipFill>
          <a:blip r:embed="rId2"/>
          <a:stretch>
            <a:fillRect/>
          </a:stretch>
        </p:blipFill>
        <p:spPr>
          <a:xfrm>
            <a:off x="4932866" y="1111641"/>
            <a:ext cx="6207130" cy="46553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97F79C08-3615-43C5-B4CD-65A372905068}"/>
              </a:ext>
            </a:extLst>
          </p:cNvPr>
          <p:cNvSpPr>
            <a:spLocks noGrp="1"/>
          </p:cNvSpPr>
          <p:nvPr>
            <p:ph type="title"/>
          </p:nvPr>
        </p:nvSpPr>
        <p:spPr>
          <a:xfrm>
            <a:off x="601255" y="702156"/>
            <a:ext cx="3409783" cy="1013800"/>
          </a:xfrm>
        </p:spPr>
        <p:txBody>
          <a:bodyPr>
            <a:normAutofit/>
          </a:bodyPr>
          <a:lstStyle/>
          <a:p>
            <a:r>
              <a:rPr lang="en-US" sz="3300"/>
              <a:t>disadvantages</a:t>
            </a:r>
          </a:p>
        </p:txBody>
      </p:sp>
      <p:sp>
        <p:nvSpPr>
          <p:cNvPr id="3" name="Content Placeholder 2">
            <a:extLst>
              <a:ext uri="{FF2B5EF4-FFF2-40B4-BE49-F238E27FC236}">
                <a16:creationId xmlns:a16="http://schemas.microsoft.com/office/drawing/2014/main" id="{3E0AA473-9583-44CB-BE63-6E40C0630C96}"/>
              </a:ext>
            </a:extLst>
          </p:cNvPr>
          <p:cNvSpPr>
            <a:spLocks noGrp="1"/>
          </p:cNvSpPr>
          <p:nvPr>
            <p:ph idx="1"/>
          </p:nvPr>
        </p:nvSpPr>
        <p:spPr>
          <a:xfrm>
            <a:off x="442378" y="1964168"/>
            <a:ext cx="3707476" cy="4036582"/>
          </a:xfrm>
        </p:spPr>
        <p:txBody>
          <a:bodyPr>
            <a:normAutofit/>
          </a:bodyPr>
          <a:lstStyle/>
          <a:p>
            <a:r>
              <a:rPr lang="en-US" sz="2800" dirty="0">
                <a:solidFill>
                  <a:schemeClr val="bg1"/>
                </a:solidFill>
              </a:rPr>
              <a:t>Take more time than lecture</a:t>
            </a:r>
          </a:p>
          <a:p>
            <a:r>
              <a:rPr lang="en-US" sz="2800" dirty="0">
                <a:solidFill>
                  <a:schemeClr val="bg1"/>
                </a:solidFill>
              </a:rPr>
              <a:t>Trainers must control</a:t>
            </a:r>
          </a:p>
          <a:p>
            <a:pPr lvl="1"/>
            <a:r>
              <a:rPr lang="en-US" sz="2400" dirty="0">
                <a:solidFill>
                  <a:schemeClr val="bg1"/>
                </a:solidFill>
              </a:rPr>
              <a:t>Timing </a:t>
            </a:r>
          </a:p>
          <a:p>
            <a:pPr lvl="1"/>
            <a:r>
              <a:rPr lang="en-US" sz="2400" dirty="0">
                <a:solidFill>
                  <a:schemeClr val="bg1"/>
                </a:solidFill>
              </a:rPr>
              <a:t>Going off topic </a:t>
            </a:r>
          </a:p>
          <a:p>
            <a:r>
              <a:rPr lang="en-US" sz="2800" dirty="0">
                <a:solidFill>
                  <a:schemeClr val="bg1"/>
                </a:solidFill>
              </a:rPr>
              <a:t>Not everybody likes it!</a:t>
            </a:r>
          </a:p>
        </p:txBody>
      </p:sp>
    </p:spTree>
    <p:extLst>
      <p:ext uri="{BB962C8B-B14F-4D97-AF65-F5344CB8AC3E}">
        <p14:creationId xmlns:p14="http://schemas.microsoft.com/office/powerpoint/2010/main" val="17403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606" y="763821"/>
            <a:ext cx="8229600" cy="990600"/>
          </a:xfrm>
        </p:spPr>
        <p:txBody>
          <a:bodyPr/>
          <a:lstStyle/>
          <a:p>
            <a:r>
              <a:rPr lang="en-US" dirty="0"/>
              <a:t>What’s in a Name?</a:t>
            </a:r>
          </a:p>
        </p:txBody>
      </p:sp>
      <p:sp>
        <p:nvSpPr>
          <p:cNvPr id="3" name="Content Placeholder 2"/>
          <p:cNvSpPr>
            <a:spLocks noGrp="1"/>
          </p:cNvSpPr>
          <p:nvPr>
            <p:ph idx="1"/>
          </p:nvPr>
        </p:nvSpPr>
        <p:spPr/>
        <p:txBody>
          <a:bodyPr>
            <a:normAutofit lnSpcReduction="10000"/>
          </a:bodyPr>
          <a:lstStyle/>
          <a:p>
            <a:r>
              <a:rPr lang="en-US" sz="2800" dirty="0"/>
              <a:t>Licensed Name vs. Advertised Name</a:t>
            </a:r>
          </a:p>
          <a:p>
            <a:pPr marL="0" indent="0">
              <a:buNone/>
            </a:pPr>
            <a:endParaRPr lang="en-US" sz="1100" dirty="0"/>
          </a:p>
          <a:p>
            <a:r>
              <a:rPr lang="en-US" sz="2800" dirty="0"/>
              <a:t>Assumed Name Certificate</a:t>
            </a:r>
          </a:p>
          <a:p>
            <a:pPr lvl="1"/>
            <a:r>
              <a:rPr lang="en-US" sz="2400" dirty="0"/>
              <a:t>Register in County</a:t>
            </a:r>
          </a:p>
          <a:p>
            <a:pPr lvl="1"/>
            <a:r>
              <a:rPr lang="en-US" sz="2400" dirty="0"/>
              <a:t>Submit Certificate to IDFPR</a:t>
            </a:r>
          </a:p>
          <a:p>
            <a:pPr marL="274320" lvl="1" indent="0">
              <a:buNone/>
            </a:pPr>
            <a:endParaRPr lang="en-US" sz="1100" dirty="0"/>
          </a:p>
          <a:p>
            <a:r>
              <a:rPr lang="en-US" sz="2800" dirty="0"/>
              <a:t>Branch must be licensed </a:t>
            </a:r>
          </a:p>
          <a:p>
            <a:pPr lvl="1"/>
            <a:r>
              <a:rPr lang="en-US" sz="2400" dirty="0"/>
              <a:t>Clear relationship with main office</a:t>
            </a:r>
          </a:p>
        </p:txBody>
      </p:sp>
      <p:pic>
        <p:nvPicPr>
          <p:cNvPr id="8" name="Picture 7" descr="... Will Have Different Direct Mail Advertising Costs for the Same Produ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284" y="2562689"/>
            <a:ext cx="3704175" cy="2644212"/>
          </a:xfrm>
          <a:prstGeom prst="rect">
            <a:avLst/>
          </a:prstGeom>
        </p:spPr>
      </p:pic>
      <p:sp>
        <p:nvSpPr>
          <p:cNvPr id="7" name="Rounded Rectangle 4"/>
          <p:cNvSpPr/>
          <p:nvPr/>
        </p:nvSpPr>
        <p:spPr>
          <a:xfrm>
            <a:off x="1976021" y="6002404"/>
            <a:ext cx="7772400"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a:t>Diminutive of licensee name – send letter</a:t>
            </a:r>
          </a:p>
        </p:txBody>
      </p:sp>
    </p:spTree>
    <p:extLst>
      <p:ext uri="{BB962C8B-B14F-4D97-AF65-F5344CB8AC3E}">
        <p14:creationId xmlns:p14="http://schemas.microsoft.com/office/powerpoint/2010/main" val="417196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F3023-6224-4495-B936-8C36F0878857}"/>
              </a:ext>
            </a:extLst>
          </p:cNvPr>
          <p:cNvSpPr>
            <a:spLocks noGrp="1"/>
          </p:cNvSpPr>
          <p:nvPr>
            <p:ph type="title"/>
          </p:nvPr>
        </p:nvSpPr>
        <p:spPr/>
        <p:txBody>
          <a:bodyPr/>
          <a:lstStyle/>
          <a:p>
            <a:r>
              <a:rPr lang="en-US" dirty="0"/>
              <a:t>Advance planning</a:t>
            </a:r>
          </a:p>
        </p:txBody>
      </p:sp>
      <p:sp>
        <p:nvSpPr>
          <p:cNvPr id="3" name="Content Placeholder 2">
            <a:extLst>
              <a:ext uri="{FF2B5EF4-FFF2-40B4-BE49-F238E27FC236}">
                <a16:creationId xmlns:a16="http://schemas.microsoft.com/office/drawing/2014/main" id="{1E1811F7-74B5-42BE-92CF-E23E4E010F22}"/>
              </a:ext>
            </a:extLst>
          </p:cNvPr>
          <p:cNvSpPr>
            <a:spLocks noGrp="1"/>
          </p:cNvSpPr>
          <p:nvPr>
            <p:ph sz="half" idx="1"/>
          </p:nvPr>
        </p:nvSpPr>
        <p:spPr/>
        <p:txBody>
          <a:bodyPr/>
          <a:lstStyle/>
          <a:p>
            <a:r>
              <a:rPr lang="en-US" sz="2800" dirty="0"/>
              <a:t>How will you explain the task?</a:t>
            </a:r>
          </a:p>
          <a:p>
            <a:pPr lvl="1"/>
            <a:r>
              <a:rPr lang="en-US" sz="2400" dirty="0"/>
              <a:t>Handouts</a:t>
            </a:r>
          </a:p>
          <a:p>
            <a:pPr lvl="1"/>
            <a:r>
              <a:rPr lang="en-US" sz="2400" dirty="0"/>
              <a:t>PowerPoint</a:t>
            </a:r>
          </a:p>
          <a:p>
            <a:pPr lvl="1"/>
            <a:r>
              <a:rPr lang="en-US" sz="2400" dirty="0"/>
              <a:t>Verbal</a:t>
            </a:r>
          </a:p>
          <a:p>
            <a:pPr marL="324000" lvl="1" indent="0">
              <a:buNone/>
            </a:pPr>
            <a:r>
              <a:rPr lang="en-US" dirty="0"/>
              <a:t> </a:t>
            </a:r>
          </a:p>
        </p:txBody>
      </p:sp>
      <p:sp>
        <p:nvSpPr>
          <p:cNvPr id="4" name="Content Placeholder 3">
            <a:extLst>
              <a:ext uri="{FF2B5EF4-FFF2-40B4-BE49-F238E27FC236}">
                <a16:creationId xmlns:a16="http://schemas.microsoft.com/office/drawing/2014/main" id="{A623D28D-4296-4DFC-BBAD-91A6B61EABC8}"/>
              </a:ext>
            </a:extLst>
          </p:cNvPr>
          <p:cNvSpPr>
            <a:spLocks noGrp="1"/>
          </p:cNvSpPr>
          <p:nvPr>
            <p:ph sz="half" idx="2"/>
          </p:nvPr>
        </p:nvSpPr>
        <p:spPr/>
        <p:txBody>
          <a:bodyPr>
            <a:normAutofit/>
          </a:bodyPr>
          <a:lstStyle/>
          <a:p>
            <a:r>
              <a:rPr lang="en-US" sz="2800" dirty="0"/>
              <a:t>Forming the groups</a:t>
            </a:r>
          </a:p>
          <a:p>
            <a:pPr lvl="1"/>
            <a:r>
              <a:rPr lang="en-US" sz="2400" dirty="0"/>
              <a:t>Partners – good for role play</a:t>
            </a:r>
          </a:p>
          <a:p>
            <a:pPr lvl="1"/>
            <a:r>
              <a:rPr lang="en-US" sz="2400" dirty="0"/>
              <a:t>Table mates – good for group discussion and case studies</a:t>
            </a:r>
          </a:p>
          <a:p>
            <a:pPr lvl="1"/>
            <a:r>
              <a:rPr lang="en-US" sz="2400" dirty="0"/>
              <a:t>Mixing groups – work with other people</a:t>
            </a:r>
          </a:p>
        </p:txBody>
      </p:sp>
      <p:pic>
        <p:nvPicPr>
          <p:cNvPr id="6" name="Picture 5">
            <a:extLst>
              <a:ext uri="{FF2B5EF4-FFF2-40B4-BE49-F238E27FC236}">
                <a16:creationId xmlns:a16="http://schemas.microsoft.com/office/drawing/2014/main" id="{1C54FCC6-95AF-48E2-AED4-8799CA9AAF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146083" y="3910978"/>
            <a:ext cx="2857500" cy="2857500"/>
          </a:xfrm>
          <a:prstGeom prst="rect">
            <a:avLst/>
          </a:prstGeom>
        </p:spPr>
      </p:pic>
    </p:spTree>
    <p:extLst>
      <p:ext uri="{BB962C8B-B14F-4D97-AF65-F5344CB8AC3E}">
        <p14:creationId xmlns:p14="http://schemas.microsoft.com/office/powerpoint/2010/main" val="32856434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indoor, sitting, table, small&#10;&#10;Description generated with high confidence">
            <a:extLst>
              <a:ext uri="{FF2B5EF4-FFF2-40B4-BE49-F238E27FC236}">
                <a16:creationId xmlns:a16="http://schemas.microsoft.com/office/drawing/2014/main" id="{AB91D055-59D1-4154-97E4-7CA605C95D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266" r="9091" b="10916"/>
          <a:stretch/>
        </p:blipFill>
        <p:spPr>
          <a:xfrm>
            <a:off x="20" y="10"/>
            <a:ext cx="12191980" cy="6857990"/>
          </a:xfrm>
          <a:prstGeom prst="rect">
            <a:avLst/>
          </a:prstGeom>
        </p:spPr>
      </p:pic>
      <p:grpSp>
        <p:nvGrpSpPr>
          <p:cNvPr id="28"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9" name="Rectangle 28"/>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EFAF2E26-06E1-4496-B469-4879127DD322}"/>
              </a:ext>
            </a:extLst>
          </p:cNvPr>
          <p:cNvSpPr>
            <a:spLocks noGrp="1"/>
          </p:cNvSpPr>
          <p:nvPr>
            <p:ph sz="half" idx="1"/>
          </p:nvPr>
        </p:nvSpPr>
        <p:spPr>
          <a:xfrm>
            <a:off x="578186" y="1722965"/>
            <a:ext cx="3415074" cy="3564467"/>
          </a:xfrm>
        </p:spPr>
        <p:txBody>
          <a:bodyPr vert="horz" lIns="91440" tIns="45720" rIns="91440" bIns="45720" rtlCol="0" anchor="ctr">
            <a:normAutofit/>
          </a:bodyPr>
          <a:lstStyle/>
          <a:p>
            <a:r>
              <a:rPr lang="en-US" dirty="0">
                <a:solidFill>
                  <a:schemeClr val="bg1"/>
                </a:solidFill>
              </a:rPr>
              <a:t>Who will lead?</a:t>
            </a:r>
          </a:p>
          <a:p>
            <a:r>
              <a:rPr lang="en-US" dirty="0">
                <a:solidFill>
                  <a:schemeClr val="bg1"/>
                </a:solidFill>
              </a:rPr>
              <a:t>Not break time – stay on task</a:t>
            </a:r>
          </a:p>
          <a:p>
            <a:pPr lvl="1"/>
            <a:r>
              <a:rPr lang="en-US" dirty="0">
                <a:solidFill>
                  <a:schemeClr val="bg1"/>
                </a:solidFill>
              </a:rPr>
              <a:t>Instructor work the room</a:t>
            </a:r>
          </a:p>
          <a:p>
            <a:r>
              <a:rPr lang="en-US" dirty="0">
                <a:solidFill>
                  <a:schemeClr val="bg1"/>
                </a:solidFill>
              </a:rPr>
              <a:t>Time control</a:t>
            </a:r>
          </a:p>
          <a:p>
            <a:pPr lvl="1"/>
            <a:r>
              <a:rPr lang="en-US" dirty="0">
                <a:solidFill>
                  <a:schemeClr val="bg1"/>
                </a:solidFill>
              </a:rPr>
              <a:t>Each group has ‘time cop’</a:t>
            </a:r>
          </a:p>
          <a:p>
            <a:pPr lvl="1"/>
            <a:r>
              <a:rPr lang="en-US" dirty="0">
                <a:solidFill>
                  <a:schemeClr val="bg1"/>
                </a:solidFill>
              </a:rPr>
              <a:t>Use a timer</a:t>
            </a:r>
          </a:p>
        </p:txBody>
      </p:sp>
    </p:spTree>
    <p:extLst>
      <p:ext uri="{BB962C8B-B14F-4D97-AF65-F5344CB8AC3E}">
        <p14:creationId xmlns:p14="http://schemas.microsoft.com/office/powerpoint/2010/main" val="22339295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indoor, sitting, table, small&#10;&#10;Description generated with high confidence">
            <a:extLst>
              <a:ext uri="{FF2B5EF4-FFF2-40B4-BE49-F238E27FC236}">
                <a16:creationId xmlns:a16="http://schemas.microsoft.com/office/drawing/2014/main" id="{AB91D055-59D1-4154-97E4-7CA605C95D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266" r="9091" b="10916"/>
          <a:stretch/>
        </p:blipFill>
        <p:spPr>
          <a:xfrm>
            <a:off x="20" y="10"/>
            <a:ext cx="12191980" cy="6857990"/>
          </a:xfrm>
          <a:prstGeom prst="rect">
            <a:avLst/>
          </a:prstGeom>
        </p:spPr>
      </p:pic>
      <p:grpSp>
        <p:nvGrpSpPr>
          <p:cNvPr id="28"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9" name="Rectangle 28"/>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4" name="Content Placeholder 3">
            <a:extLst>
              <a:ext uri="{FF2B5EF4-FFF2-40B4-BE49-F238E27FC236}">
                <a16:creationId xmlns:a16="http://schemas.microsoft.com/office/drawing/2014/main" id="{33529B41-4D0E-4544-BB88-6ED9C4F317D5}"/>
              </a:ext>
            </a:extLst>
          </p:cNvPr>
          <p:cNvSpPr>
            <a:spLocks noGrp="1"/>
          </p:cNvSpPr>
          <p:nvPr>
            <p:ph sz="half" idx="1"/>
          </p:nvPr>
        </p:nvSpPr>
        <p:spPr>
          <a:xfrm>
            <a:off x="577850" y="1722438"/>
            <a:ext cx="3414713" cy="4594386"/>
          </a:xfrm>
        </p:spPr>
        <p:txBody>
          <a:bodyPr>
            <a:normAutofit fontScale="92500" lnSpcReduction="10000"/>
          </a:bodyPr>
          <a:lstStyle/>
          <a:p>
            <a:r>
              <a:rPr lang="en-US" sz="2800" dirty="0">
                <a:solidFill>
                  <a:schemeClr val="bg1"/>
                </a:solidFill>
              </a:rPr>
              <a:t>Call to order</a:t>
            </a:r>
          </a:p>
          <a:p>
            <a:pPr lvl="1"/>
            <a:r>
              <a:rPr lang="en-US" sz="2100" dirty="0">
                <a:solidFill>
                  <a:schemeClr val="bg1"/>
                </a:solidFill>
              </a:rPr>
              <a:t>Let them know the signal</a:t>
            </a:r>
          </a:p>
          <a:p>
            <a:pPr lvl="1"/>
            <a:r>
              <a:rPr lang="en-US" sz="2100" dirty="0">
                <a:solidFill>
                  <a:schemeClr val="bg1"/>
                </a:solidFill>
              </a:rPr>
              <a:t>Special sound / lights</a:t>
            </a:r>
          </a:p>
          <a:p>
            <a:r>
              <a:rPr lang="en-US" sz="2800" dirty="0">
                <a:solidFill>
                  <a:schemeClr val="bg1"/>
                </a:solidFill>
              </a:rPr>
              <a:t>Problems</a:t>
            </a:r>
          </a:p>
          <a:p>
            <a:pPr lvl="1"/>
            <a:r>
              <a:rPr lang="en-US" sz="2100" dirty="0">
                <a:solidFill>
                  <a:schemeClr val="bg1"/>
                </a:solidFill>
              </a:rPr>
              <a:t>Always some confusion</a:t>
            </a:r>
          </a:p>
          <a:p>
            <a:pPr lvl="1"/>
            <a:r>
              <a:rPr lang="en-US" sz="2100" dirty="0">
                <a:solidFill>
                  <a:schemeClr val="bg1"/>
                </a:solidFill>
              </a:rPr>
              <a:t>The “uncooperative”</a:t>
            </a:r>
          </a:p>
          <a:p>
            <a:pPr lvl="1"/>
            <a:r>
              <a:rPr lang="en-US" sz="2100" dirty="0">
                <a:solidFill>
                  <a:schemeClr val="bg1"/>
                </a:solidFill>
              </a:rPr>
              <a:t>The “super dominant”</a:t>
            </a:r>
          </a:p>
          <a:p>
            <a:r>
              <a:rPr lang="en-US" sz="2800" dirty="0">
                <a:solidFill>
                  <a:schemeClr val="bg1"/>
                </a:solidFill>
              </a:rPr>
              <a:t>Reporting</a:t>
            </a:r>
          </a:p>
          <a:p>
            <a:pPr lvl="1"/>
            <a:r>
              <a:rPr lang="en-US" sz="2100" dirty="0">
                <a:solidFill>
                  <a:schemeClr val="bg1"/>
                </a:solidFill>
              </a:rPr>
              <a:t>All or some</a:t>
            </a:r>
          </a:p>
          <a:p>
            <a:pPr lvl="1"/>
            <a:r>
              <a:rPr lang="en-US" sz="2100" dirty="0">
                <a:solidFill>
                  <a:schemeClr val="bg1"/>
                </a:solidFill>
              </a:rPr>
              <a:t>Rules and limits</a:t>
            </a:r>
          </a:p>
          <a:p>
            <a:endParaRPr lang="en-US" dirty="0"/>
          </a:p>
          <a:p>
            <a:endParaRPr lang="en-US" dirty="0"/>
          </a:p>
        </p:txBody>
      </p:sp>
    </p:spTree>
    <p:extLst>
      <p:ext uri="{BB962C8B-B14F-4D97-AF65-F5344CB8AC3E}">
        <p14:creationId xmlns:p14="http://schemas.microsoft.com/office/powerpoint/2010/main" val="31783225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generated with very high confidence">
            <a:extLst>
              <a:ext uri="{FF2B5EF4-FFF2-40B4-BE49-F238E27FC236}">
                <a16:creationId xmlns:a16="http://schemas.microsoft.com/office/drawing/2014/main" id="{CC1BFBA5-22D1-42C0-BB0E-1869506B6DF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7225" y="2533078"/>
            <a:ext cx="3305175" cy="3305175"/>
          </a:xfrm>
          <a:prstGeom prst="rect">
            <a:avLst/>
          </a:prstGeom>
        </p:spPr>
      </p:pic>
      <p:graphicFrame>
        <p:nvGraphicFramePr>
          <p:cNvPr id="12" name="Diagram 11">
            <a:extLst>
              <a:ext uri="{FF2B5EF4-FFF2-40B4-BE49-F238E27FC236}">
                <a16:creationId xmlns:a16="http://schemas.microsoft.com/office/drawing/2014/main" id="{1B0A5276-7D83-4D46-AA9D-430CF56803E0}"/>
              </a:ext>
            </a:extLst>
          </p:cNvPr>
          <p:cNvGraphicFramePr/>
          <p:nvPr>
            <p:extLst>
              <p:ext uri="{D42A27DB-BD31-4B8C-83A1-F6EECF244321}">
                <p14:modId xmlns:p14="http://schemas.microsoft.com/office/powerpoint/2010/main" val="3493707735"/>
              </p:ext>
            </p:extLst>
          </p:nvPr>
        </p:nvGraphicFramePr>
        <p:xfrm>
          <a:off x="3962400" y="89694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a:extLst>
              <a:ext uri="{FF2B5EF4-FFF2-40B4-BE49-F238E27FC236}">
                <a16:creationId xmlns:a16="http://schemas.microsoft.com/office/drawing/2014/main" id="{C142DD83-C387-48A9-AD8E-4BD80D951880}"/>
              </a:ext>
            </a:extLst>
          </p:cNvPr>
          <p:cNvSpPr txBox="1"/>
          <p:nvPr/>
        </p:nvSpPr>
        <p:spPr>
          <a:xfrm>
            <a:off x="4226768" y="3738017"/>
            <a:ext cx="699796" cy="369332"/>
          </a:xfrm>
          <a:prstGeom prst="rect">
            <a:avLst/>
          </a:prstGeom>
          <a:solidFill>
            <a:srgbClr val="FF6600"/>
          </a:solidFill>
        </p:spPr>
        <p:txBody>
          <a:bodyPr wrap="square" rtlCol="0">
            <a:spAutoFit/>
          </a:bodyPr>
          <a:lstStyle/>
          <a:p>
            <a:endParaRPr lang="en-US"/>
          </a:p>
        </p:txBody>
      </p:sp>
    </p:spTree>
    <p:extLst>
      <p:ext uri="{BB962C8B-B14F-4D97-AF65-F5344CB8AC3E}">
        <p14:creationId xmlns:p14="http://schemas.microsoft.com/office/powerpoint/2010/main" val="712305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C528FAD-C686-47D7-81FF-DCD58AB17280}"/>
              </a:ext>
            </a:extLst>
          </p:cNvPr>
          <p:cNvPicPr>
            <a:picLocks noChangeAspect="1"/>
          </p:cNvPicPr>
          <p:nvPr/>
        </p:nvPicPr>
        <p:blipFill>
          <a:blip r:embed="rId2"/>
          <a:stretch>
            <a:fillRect/>
          </a:stretch>
        </p:blipFill>
        <p:spPr>
          <a:xfrm>
            <a:off x="4372032" y="614405"/>
            <a:ext cx="7681414" cy="5818672"/>
          </a:xfrm>
          <a:prstGeom prst="rect">
            <a:avLst/>
          </a:prstGeom>
        </p:spPr>
      </p:pic>
      <p:sp>
        <p:nvSpPr>
          <p:cNvPr id="6" name="Content Placeholder 5">
            <a:extLst>
              <a:ext uri="{FF2B5EF4-FFF2-40B4-BE49-F238E27FC236}">
                <a16:creationId xmlns:a16="http://schemas.microsoft.com/office/drawing/2014/main" id="{ED6F6F5C-DB76-4E90-904E-B1EFEE204052}"/>
              </a:ext>
            </a:extLst>
          </p:cNvPr>
          <p:cNvSpPr>
            <a:spLocks noGrp="1"/>
          </p:cNvSpPr>
          <p:nvPr>
            <p:ph idx="1"/>
          </p:nvPr>
        </p:nvSpPr>
        <p:spPr>
          <a:xfrm>
            <a:off x="601255" y="1964168"/>
            <a:ext cx="3409782" cy="4036582"/>
          </a:xfrm>
        </p:spPr>
        <p:txBody>
          <a:bodyPr>
            <a:normAutofit/>
          </a:bodyPr>
          <a:lstStyle/>
          <a:p>
            <a:r>
              <a:rPr lang="en-US" sz="2800" dirty="0">
                <a:solidFill>
                  <a:schemeClr val="bg1"/>
                </a:solidFill>
              </a:rPr>
              <a:t>Bad color</a:t>
            </a:r>
          </a:p>
          <a:p>
            <a:r>
              <a:rPr lang="en-US" sz="2800" dirty="0">
                <a:solidFill>
                  <a:schemeClr val="bg1"/>
                </a:solidFill>
              </a:rPr>
              <a:t>Too many bullets</a:t>
            </a:r>
          </a:p>
          <a:p>
            <a:r>
              <a:rPr lang="en-US" sz="2800" dirty="0">
                <a:solidFill>
                  <a:schemeClr val="bg1"/>
                </a:solidFill>
              </a:rPr>
              <a:t>Print too small </a:t>
            </a:r>
          </a:p>
        </p:txBody>
      </p:sp>
      <p:sp>
        <p:nvSpPr>
          <p:cNvPr id="9" name="Title 8">
            <a:extLst>
              <a:ext uri="{FF2B5EF4-FFF2-40B4-BE49-F238E27FC236}">
                <a16:creationId xmlns:a16="http://schemas.microsoft.com/office/drawing/2014/main" id="{0BF63FAA-AFFC-4DE5-A6D0-923C096DB479}"/>
              </a:ext>
            </a:extLst>
          </p:cNvPr>
          <p:cNvSpPr>
            <a:spLocks noGrp="1"/>
          </p:cNvSpPr>
          <p:nvPr>
            <p:ph type="title"/>
          </p:nvPr>
        </p:nvSpPr>
        <p:spPr>
          <a:xfrm>
            <a:off x="581192" y="1231839"/>
            <a:ext cx="3429845" cy="1013800"/>
          </a:xfrm>
        </p:spPr>
        <p:txBody>
          <a:bodyPr>
            <a:normAutofit fontScale="90000"/>
          </a:bodyPr>
          <a:lstStyle/>
          <a:p>
            <a:r>
              <a:rPr lang="en-US" dirty="0"/>
              <a:t>Use contrasting colors</a:t>
            </a:r>
          </a:p>
        </p:txBody>
      </p:sp>
    </p:spTree>
    <p:extLst>
      <p:ext uri="{BB962C8B-B14F-4D97-AF65-F5344CB8AC3E}">
        <p14:creationId xmlns:p14="http://schemas.microsoft.com/office/powerpoint/2010/main" val="4077083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9953-D97E-4BE4-8CD6-D66B4C4AA99C}"/>
              </a:ext>
            </a:extLst>
          </p:cNvPr>
          <p:cNvSpPr>
            <a:spLocks noGrp="1"/>
          </p:cNvSpPr>
          <p:nvPr>
            <p:ph type="title"/>
          </p:nvPr>
        </p:nvSpPr>
        <p:spPr/>
        <p:txBody>
          <a:bodyPr/>
          <a:lstStyle/>
          <a:p>
            <a:r>
              <a:rPr lang="en-US" dirty="0"/>
              <a:t>Too Complex – bad color</a:t>
            </a:r>
          </a:p>
        </p:txBody>
      </p:sp>
      <p:pic>
        <p:nvPicPr>
          <p:cNvPr id="7" name="Picture 6">
            <a:extLst>
              <a:ext uri="{FF2B5EF4-FFF2-40B4-BE49-F238E27FC236}">
                <a16:creationId xmlns:a16="http://schemas.microsoft.com/office/drawing/2014/main" id="{E079F43D-97AE-490C-9CE0-88C40BDB2AEE}"/>
              </a:ext>
            </a:extLst>
          </p:cNvPr>
          <p:cNvPicPr>
            <a:picLocks noChangeAspect="1"/>
          </p:cNvPicPr>
          <p:nvPr/>
        </p:nvPicPr>
        <p:blipFill>
          <a:blip r:embed="rId2"/>
          <a:stretch>
            <a:fillRect/>
          </a:stretch>
        </p:blipFill>
        <p:spPr>
          <a:xfrm>
            <a:off x="2360644" y="1996699"/>
            <a:ext cx="6351233" cy="4743823"/>
          </a:xfrm>
          <a:prstGeom prst="rect">
            <a:avLst/>
          </a:prstGeom>
        </p:spPr>
      </p:pic>
    </p:spTree>
    <p:extLst>
      <p:ext uri="{BB962C8B-B14F-4D97-AF65-F5344CB8AC3E}">
        <p14:creationId xmlns:p14="http://schemas.microsoft.com/office/powerpoint/2010/main" val="1641670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4C927-07B1-4436-B953-4688BD92B309}"/>
              </a:ext>
            </a:extLst>
          </p:cNvPr>
          <p:cNvPicPr>
            <a:picLocks noChangeAspect="1"/>
          </p:cNvPicPr>
          <p:nvPr/>
        </p:nvPicPr>
        <p:blipFill>
          <a:blip r:embed="rId2"/>
          <a:stretch>
            <a:fillRect/>
          </a:stretch>
        </p:blipFill>
        <p:spPr>
          <a:xfrm>
            <a:off x="1940314" y="805492"/>
            <a:ext cx="7942711" cy="5963297"/>
          </a:xfrm>
          <a:prstGeom prst="rect">
            <a:avLst/>
          </a:prstGeom>
        </p:spPr>
      </p:pic>
    </p:spTree>
    <p:extLst>
      <p:ext uri="{BB962C8B-B14F-4D97-AF65-F5344CB8AC3E}">
        <p14:creationId xmlns:p14="http://schemas.microsoft.com/office/powerpoint/2010/main" val="11642751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201A-2D26-40AC-8C82-7810D672834C}"/>
              </a:ext>
            </a:extLst>
          </p:cNvPr>
          <p:cNvSpPr>
            <a:spLocks noGrp="1"/>
          </p:cNvSpPr>
          <p:nvPr>
            <p:ph type="title"/>
          </p:nvPr>
        </p:nvSpPr>
        <p:spPr>
          <a:xfrm>
            <a:off x="581192" y="5262296"/>
            <a:ext cx="5446384" cy="1045198"/>
          </a:xfrm>
        </p:spPr>
        <p:txBody>
          <a:bodyPr>
            <a:normAutofit/>
          </a:bodyPr>
          <a:lstStyle/>
          <a:p>
            <a:r>
              <a:rPr lang="en-US" sz="3200" dirty="0">
                <a:solidFill>
                  <a:schemeClr val="bg1"/>
                </a:solidFill>
              </a:rPr>
              <a:t>Stop</a:t>
            </a:r>
            <a:r>
              <a:rPr lang="en-US" sz="2400" dirty="0"/>
              <a:t> </a:t>
            </a:r>
            <a:r>
              <a:rPr lang="en-US" sz="3200" dirty="0">
                <a:solidFill>
                  <a:schemeClr val="bg1"/>
                </a:solidFill>
              </a:rPr>
              <a:t>the flying objects</a:t>
            </a:r>
            <a:endParaRPr lang="en-US" sz="2400" dirty="0">
              <a:solidFill>
                <a:schemeClr val="bg1"/>
              </a:solidFill>
            </a:endParaRPr>
          </a:p>
        </p:txBody>
      </p:sp>
      <p:sp>
        <p:nvSpPr>
          <p:cNvPr id="3" name="Content Placeholder 2">
            <a:extLst>
              <a:ext uri="{FF2B5EF4-FFF2-40B4-BE49-F238E27FC236}">
                <a16:creationId xmlns:a16="http://schemas.microsoft.com/office/drawing/2014/main" id="{607FD9A6-F302-496A-81D3-687FCB053AFA}"/>
              </a:ext>
            </a:extLst>
          </p:cNvPr>
          <p:cNvSpPr>
            <a:spLocks noGrp="1"/>
          </p:cNvSpPr>
          <p:nvPr>
            <p:ph idx="1"/>
          </p:nvPr>
        </p:nvSpPr>
        <p:spPr>
          <a:xfrm>
            <a:off x="3228338" y="2239346"/>
            <a:ext cx="4217490" cy="2901913"/>
          </a:xfrm>
        </p:spPr>
        <p:txBody>
          <a:bodyPr>
            <a:normAutofit/>
          </a:bodyPr>
          <a:lstStyle/>
          <a:p>
            <a:r>
              <a:rPr lang="en-US" sz="3600" dirty="0"/>
              <a:t>They are annoying</a:t>
            </a:r>
          </a:p>
          <a:p>
            <a:r>
              <a:rPr lang="en-US" sz="3600" dirty="0"/>
              <a:t>They are distracting</a:t>
            </a:r>
          </a:p>
        </p:txBody>
      </p:sp>
      <p:pic>
        <p:nvPicPr>
          <p:cNvPr id="6" name="Picture 5" descr="A close up of a plane&#10;&#10;Description generated with very high confidence">
            <a:extLst>
              <a:ext uri="{FF2B5EF4-FFF2-40B4-BE49-F238E27FC236}">
                <a16:creationId xmlns:a16="http://schemas.microsoft.com/office/drawing/2014/main" id="{8A3E7FC0-B99C-466D-B8A8-0EDAA7E17F6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62976" y="572827"/>
            <a:ext cx="4890969" cy="2377011"/>
          </a:xfrm>
          <a:prstGeom prst="rect">
            <a:avLst/>
          </a:prstGeom>
        </p:spPr>
      </p:pic>
      <p:pic>
        <p:nvPicPr>
          <p:cNvPr id="12" name="Picture 11" descr="A picture containing athletic game, tennis, sport, racket&#10;&#10;Description generated with very high confidence">
            <a:extLst>
              <a:ext uri="{FF2B5EF4-FFF2-40B4-BE49-F238E27FC236}">
                <a16:creationId xmlns:a16="http://schemas.microsoft.com/office/drawing/2014/main" id="{1FE94581-4439-4F5C-A8C1-FC50F715C24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57105" y="3080847"/>
            <a:ext cx="3065191" cy="3065191"/>
          </a:xfrm>
          <a:prstGeom prst="rect">
            <a:avLst/>
          </a:prstGeom>
        </p:spPr>
      </p:pic>
    </p:spTree>
    <p:extLst>
      <p:ext uri="{BB962C8B-B14F-4D97-AF65-F5344CB8AC3E}">
        <p14:creationId xmlns:p14="http://schemas.microsoft.com/office/powerpoint/2010/main" val="210960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anim calcmode="lin" valueType="num">
                                      <p:cBhvr>
                                        <p:cTn id="16"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7"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97CF5-841E-41BB-BEE2-90D281006D4A}"/>
              </a:ext>
            </a:extLst>
          </p:cNvPr>
          <p:cNvPicPr>
            <a:picLocks noChangeAspect="1"/>
          </p:cNvPicPr>
          <p:nvPr/>
        </p:nvPicPr>
        <p:blipFill>
          <a:blip r:embed="rId2"/>
          <a:stretch>
            <a:fillRect/>
          </a:stretch>
        </p:blipFill>
        <p:spPr>
          <a:xfrm>
            <a:off x="191673" y="1194319"/>
            <a:ext cx="11808122" cy="4460032"/>
          </a:xfrm>
          <a:prstGeom prst="rect">
            <a:avLst/>
          </a:prstGeom>
        </p:spPr>
      </p:pic>
    </p:spTree>
    <p:extLst>
      <p:ext uri="{BB962C8B-B14F-4D97-AF65-F5344CB8AC3E}">
        <p14:creationId xmlns:p14="http://schemas.microsoft.com/office/powerpoint/2010/main" val="24469952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2" name="Rectangle 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9" name="Content Placeholder 1">
            <a:extLst>
              <a:ext uri="{FF2B5EF4-FFF2-40B4-BE49-F238E27FC236}">
                <a16:creationId xmlns:a16="http://schemas.microsoft.com/office/drawing/2014/main" id="{549737FA-1ADE-43B2-917A-0D3ECAD366BF}"/>
              </a:ext>
            </a:extLst>
          </p:cNvPr>
          <p:cNvPicPr>
            <a:picLocks noGrp="1" noChangeAspect="1"/>
          </p:cNvPicPr>
          <p:nvPr>
            <p:ph idx="1"/>
          </p:nvPr>
        </p:nvPicPr>
        <p:blipFill rotWithShape="1">
          <a:blip r:embed="rId2"/>
          <a:srcRect r="2255" b="1"/>
          <a:stretch/>
        </p:blipFill>
        <p:spPr>
          <a:xfrm>
            <a:off x="446534" y="723899"/>
            <a:ext cx="7498616" cy="5676901"/>
          </a:xfrm>
          <a:prstGeom prst="rect">
            <a:avLst/>
          </a:prstGeom>
        </p:spPr>
      </p:pic>
      <p:grpSp>
        <p:nvGrpSpPr>
          <p:cNvPr id="36" name="Group 35"/>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7" name="Rectangle 36"/>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38"/>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itle 5">
            <a:extLst>
              <a:ext uri="{FF2B5EF4-FFF2-40B4-BE49-F238E27FC236}">
                <a16:creationId xmlns:a16="http://schemas.microsoft.com/office/drawing/2014/main" id="{5942B65E-44D6-414F-BBBF-90EF20D0A7D6}"/>
              </a:ext>
            </a:extLst>
          </p:cNvPr>
          <p:cNvSpPr>
            <a:spLocks noGrp="1"/>
          </p:cNvSpPr>
          <p:nvPr>
            <p:ph type="title"/>
          </p:nvPr>
        </p:nvSpPr>
        <p:spPr>
          <a:xfrm>
            <a:off x="8296275" y="1419225"/>
            <a:ext cx="3081576" cy="4457468"/>
          </a:xfrm>
        </p:spPr>
        <p:txBody>
          <a:bodyPr vert="horz" lIns="91440" tIns="45720" rIns="91440" bIns="45720" rtlCol="0" anchor="b">
            <a:normAutofit/>
          </a:bodyPr>
          <a:lstStyle/>
          <a:p>
            <a:r>
              <a:rPr lang="en-US" dirty="0">
                <a:solidFill>
                  <a:srgbClr val="FFFFFF"/>
                </a:solidFill>
              </a:rPr>
              <a:t>Don’t stand in front of your slides</a:t>
            </a:r>
            <a:br>
              <a:rPr lang="en-US" dirty="0">
                <a:solidFill>
                  <a:srgbClr val="FFFFFF"/>
                </a:solidFill>
              </a:rPr>
            </a:br>
            <a:br>
              <a:rPr lang="en-US"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3384569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Office Areas on Pinterest | Real Estate Office, Lobbies and Recepti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25" y="2629620"/>
            <a:ext cx="4962525" cy="3112091"/>
          </a:xfrm>
          <a:prstGeom prst="rect">
            <a:avLst/>
          </a:prstGeom>
        </p:spPr>
      </p:pic>
      <p:sp>
        <p:nvSpPr>
          <p:cNvPr id="2" name="Title 1"/>
          <p:cNvSpPr>
            <a:spLocks noGrp="1"/>
          </p:cNvSpPr>
          <p:nvPr>
            <p:ph type="title"/>
          </p:nvPr>
        </p:nvSpPr>
        <p:spPr>
          <a:xfrm>
            <a:off x="581192" y="702156"/>
            <a:ext cx="11029616" cy="1013800"/>
          </a:xfrm>
        </p:spPr>
        <p:txBody>
          <a:bodyPr>
            <a:normAutofit/>
          </a:bodyPr>
          <a:lstStyle/>
          <a:p>
            <a:r>
              <a:rPr lang="en-US" dirty="0"/>
              <a:t>Office Set Up</a:t>
            </a:r>
          </a:p>
        </p:txBody>
      </p:sp>
      <p:sp>
        <p:nvSpPr>
          <p:cNvPr id="3" name="Content Placeholder 2"/>
          <p:cNvSpPr>
            <a:spLocks noGrp="1"/>
          </p:cNvSpPr>
          <p:nvPr>
            <p:ph idx="1"/>
          </p:nvPr>
        </p:nvSpPr>
        <p:spPr>
          <a:xfrm>
            <a:off x="6335805" y="2180496"/>
            <a:ext cx="5275001" cy="4045683"/>
          </a:xfrm>
        </p:spPr>
        <p:txBody>
          <a:bodyPr>
            <a:normAutofit/>
          </a:bodyPr>
          <a:lstStyle/>
          <a:p>
            <a:r>
              <a:rPr lang="en-US" dirty="0"/>
              <a:t>Definite office/place of business </a:t>
            </a:r>
          </a:p>
          <a:p>
            <a:pPr lvl="1"/>
            <a:r>
              <a:rPr lang="en-US" dirty="0"/>
              <a:t>In Illinois</a:t>
            </a:r>
          </a:p>
          <a:p>
            <a:pPr lvl="1"/>
            <a:r>
              <a:rPr lang="en-US" dirty="0"/>
              <a:t>Separate from other business</a:t>
            </a:r>
          </a:p>
          <a:p>
            <a:r>
              <a:rPr lang="en-US" dirty="0"/>
              <a:t>Signage!!</a:t>
            </a:r>
          </a:p>
          <a:p>
            <a:pPr lvl="1"/>
            <a:r>
              <a:rPr lang="en-US" dirty="0"/>
              <a:t>Professional in appearance</a:t>
            </a:r>
          </a:p>
          <a:p>
            <a:pPr lvl="1"/>
            <a:r>
              <a:rPr lang="en-US" dirty="0"/>
              <a:t>Outside – semi-permanent and                                               reasonably readable by the public</a:t>
            </a:r>
          </a:p>
          <a:p>
            <a:pPr lvl="1"/>
            <a:r>
              <a:rPr lang="en-US" dirty="0"/>
              <a:t>Listing in building directory OK</a:t>
            </a:r>
          </a:p>
          <a:p>
            <a:r>
              <a:rPr lang="en-US" dirty="0"/>
              <a:t>Register change of address</a:t>
            </a:r>
          </a:p>
        </p:txBody>
      </p:sp>
    </p:spTree>
    <p:extLst>
      <p:ext uri="{BB962C8B-B14F-4D97-AF65-F5344CB8AC3E}">
        <p14:creationId xmlns:p14="http://schemas.microsoft.com/office/powerpoint/2010/main" val="41379683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1">
            <a:extLst>
              <a:ext uri="{FF2B5EF4-FFF2-40B4-BE49-F238E27FC236}">
                <a16:creationId xmlns:a16="http://schemas.microsoft.com/office/drawing/2014/main" id="{CF7B7B9B-87A4-4100-A77B-CD19B9D10B84}"/>
              </a:ext>
            </a:extLst>
          </p:cNvPr>
          <p:cNvPicPr>
            <a:picLocks noGrp="1" noChangeAspect="1"/>
          </p:cNvPicPr>
          <p:nvPr>
            <p:ph idx="1"/>
          </p:nvPr>
        </p:nvPicPr>
        <p:blipFill rotWithShape="1">
          <a:blip r:embed="rId2"/>
          <a:srcRect t="13299" b="11701"/>
          <a:stretch/>
        </p:blipFill>
        <p:spPr>
          <a:xfrm>
            <a:off x="20" y="10"/>
            <a:ext cx="12191980" cy="6857990"/>
          </a:xfrm>
          <a:prstGeom prst="rect">
            <a:avLst/>
          </a:prstGeom>
        </p:spPr>
      </p:pic>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3" name="Rectangle 22"/>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4" name="Rectangle 23"/>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6F68D364-4A8F-492F-AA69-F55D28CD8917}"/>
              </a:ext>
            </a:extLst>
          </p:cNvPr>
          <p:cNvSpPr>
            <a:spLocks noGrp="1"/>
          </p:cNvSpPr>
          <p:nvPr>
            <p:ph type="title"/>
          </p:nvPr>
        </p:nvSpPr>
        <p:spPr>
          <a:xfrm>
            <a:off x="584200" y="2142067"/>
            <a:ext cx="3412067" cy="2971801"/>
          </a:xfrm>
        </p:spPr>
        <p:txBody>
          <a:bodyPr vert="horz" lIns="91440" tIns="45720" rIns="91440" bIns="45720" rtlCol="0" anchor="b">
            <a:normAutofit/>
          </a:bodyPr>
          <a:lstStyle/>
          <a:p>
            <a:r>
              <a:rPr lang="en-US" dirty="0"/>
              <a:t>It’s pretty bad when you can’t even read what it says!</a:t>
            </a:r>
          </a:p>
        </p:txBody>
      </p:sp>
    </p:spTree>
    <p:extLst>
      <p:ext uri="{BB962C8B-B14F-4D97-AF65-F5344CB8AC3E}">
        <p14:creationId xmlns:p14="http://schemas.microsoft.com/office/powerpoint/2010/main" val="1538778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 drawing of a face&#10;&#10;Description generated with high confidence">
            <a:extLst>
              <a:ext uri="{FF2B5EF4-FFF2-40B4-BE49-F238E27FC236}">
                <a16:creationId xmlns:a16="http://schemas.microsoft.com/office/drawing/2014/main" id="{15444F9F-4D70-4E00-A79B-41EFE030876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91522" y="1403134"/>
            <a:ext cx="6489819" cy="4072361"/>
          </a:xfrm>
          <a:prstGeom prst="rect">
            <a:avLst/>
          </a:prstGeom>
        </p:spPr>
      </p:pic>
      <p:sp>
        <p:nvSpPr>
          <p:cNvPr id="2" name="Title 1">
            <a:extLst>
              <a:ext uri="{FF2B5EF4-FFF2-40B4-BE49-F238E27FC236}">
                <a16:creationId xmlns:a16="http://schemas.microsoft.com/office/drawing/2014/main" id="{40650DCB-1F08-4C61-8B63-01415638B7CB}"/>
              </a:ext>
            </a:extLst>
          </p:cNvPr>
          <p:cNvSpPr>
            <a:spLocks noGrp="1"/>
          </p:cNvSpPr>
          <p:nvPr>
            <p:ph type="title"/>
          </p:nvPr>
        </p:nvSpPr>
        <p:spPr>
          <a:xfrm>
            <a:off x="601255" y="702156"/>
            <a:ext cx="3409783" cy="1013800"/>
          </a:xfrm>
        </p:spPr>
        <p:txBody>
          <a:bodyPr>
            <a:normAutofit/>
          </a:bodyPr>
          <a:lstStyle/>
          <a:p>
            <a:pPr>
              <a:lnSpc>
                <a:spcPct val="90000"/>
              </a:lnSpc>
            </a:pPr>
            <a:r>
              <a:rPr lang="en-US" sz="3300" dirty="0"/>
              <a:t>Structure - Timing</a:t>
            </a:r>
          </a:p>
        </p:txBody>
      </p:sp>
      <p:sp>
        <p:nvSpPr>
          <p:cNvPr id="3" name="Content Placeholder 2">
            <a:extLst>
              <a:ext uri="{FF2B5EF4-FFF2-40B4-BE49-F238E27FC236}">
                <a16:creationId xmlns:a16="http://schemas.microsoft.com/office/drawing/2014/main" id="{3DFDCDB7-5ECB-4BB9-876D-50171FB7E2B4}"/>
              </a:ext>
            </a:extLst>
          </p:cNvPr>
          <p:cNvSpPr>
            <a:spLocks noGrp="1"/>
          </p:cNvSpPr>
          <p:nvPr>
            <p:ph idx="1"/>
          </p:nvPr>
        </p:nvSpPr>
        <p:spPr>
          <a:xfrm>
            <a:off x="601255" y="1964168"/>
            <a:ext cx="3409782" cy="4036582"/>
          </a:xfrm>
        </p:spPr>
        <p:txBody>
          <a:bodyPr>
            <a:normAutofit/>
          </a:bodyPr>
          <a:lstStyle/>
          <a:p>
            <a:r>
              <a:rPr lang="en-US" sz="2800" dirty="0">
                <a:solidFill>
                  <a:schemeClr val="bg1"/>
                </a:solidFill>
              </a:rPr>
              <a:t>Not enough material for time</a:t>
            </a:r>
          </a:p>
          <a:p>
            <a:r>
              <a:rPr lang="en-US" sz="2800" dirty="0">
                <a:solidFill>
                  <a:schemeClr val="bg1"/>
                </a:solidFill>
              </a:rPr>
              <a:t>Too much material for time</a:t>
            </a:r>
          </a:p>
          <a:p>
            <a:r>
              <a:rPr lang="en-US" sz="2800" dirty="0">
                <a:solidFill>
                  <a:schemeClr val="bg1"/>
                </a:solidFill>
              </a:rPr>
              <a:t>Ran out of time</a:t>
            </a:r>
          </a:p>
        </p:txBody>
      </p:sp>
    </p:spTree>
    <p:extLst>
      <p:ext uri="{BB962C8B-B14F-4D97-AF65-F5344CB8AC3E}">
        <p14:creationId xmlns:p14="http://schemas.microsoft.com/office/powerpoint/2010/main" val="4631859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710AAC37-D060-46DD-8F56-AFBDD3C4A15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32866" y="1111641"/>
            <a:ext cx="6207130" cy="4655348"/>
          </a:xfrm>
          <a:prstGeom prst="rect">
            <a:avLst/>
          </a:prstGeom>
        </p:spPr>
      </p:pic>
      <p:sp>
        <p:nvSpPr>
          <p:cNvPr id="2" name="Title 1">
            <a:extLst>
              <a:ext uri="{FF2B5EF4-FFF2-40B4-BE49-F238E27FC236}">
                <a16:creationId xmlns:a16="http://schemas.microsoft.com/office/drawing/2014/main" id="{0E3EAAB0-5DDD-433E-882A-E7DDA0A7B6EE}"/>
              </a:ext>
            </a:extLst>
          </p:cNvPr>
          <p:cNvSpPr>
            <a:spLocks noGrp="1"/>
          </p:cNvSpPr>
          <p:nvPr>
            <p:ph type="title"/>
          </p:nvPr>
        </p:nvSpPr>
        <p:spPr>
          <a:xfrm>
            <a:off x="601255" y="702156"/>
            <a:ext cx="3409783" cy="1013800"/>
          </a:xfrm>
        </p:spPr>
        <p:txBody>
          <a:bodyPr>
            <a:normAutofit/>
          </a:bodyPr>
          <a:lstStyle/>
          <a:p>
            <a:pPr>
              <a:lnSpc>
                <a:spcPct val="90000"/>
              </a:lnSpc>
            </a:pPr>
            <a:r>
              <a:rPr lang="en-US" sz="3300"/>
              <a:t>Handling questions</a:t>
            </a:r>
          </a:p>
        </p:txBody>
      </p:sp>
      <p:sp>
        <p:nvSpPr>
          <p:cNvPr id="3" name="Content Placeholder 2">
            <a:extLst>
              <a:ext uri="{FF2B5EF4-FFF2-40B4-BE49-F238E27FC236}">
                <a16:creationId xmlns:a16="http://schemas.microsoft.com/office/drawing/2014/main" id="{5D97965D-917E-4653-BC71-810444D64BBF}"/>
              </a:ext>
            </a:extLst>
          </p:cNvPr>
          <p:cNvSpPr>
            <a:spLocks noGrp="1"/>
          </p:cNvSpPr>
          <p:nvPr>
            <p:ph idx="1"/>
          </p:nvPr>
        </p:nvSpPr>
        <p:spPr>
          <a:xfrm>
            <a:off x="601255" y="1964168"/>
            <a:ext cx="3409782" cy="4036582"/>
          </a:xfrm>
        </p:spPr>
        <p:txBody>
          <a:bodyPr>
            <a:normAutofit/>
          </a:bodyPr>
          <a:lstStyle/>
          <a:p>
            <a:r>
              <a:rPr lang="en-US" sz="2800" dirty="0">
                <a:solidFill>
                  <a:schemeClr val="bg1"/>
                </a:solidFill>
              </a:rPr>
              <a:t>Failed to answer logically and clearly</a:t>
            </a:r>
          </a:p>
          <a:p>
            <a:r>
              <a:rPr lang="en-US" sz="2800" dirty="0">
                <a:solidFill>
                  <a:schemeClr val="bg1"/>
                </a:solidFill>
              </a:rPr>
              <a:t>Didn’t thank them for question</a:t>
            </a:r>
          </a:p>
          <a:p>
            <a:r>
              <a:rPr lang="en-US" sz="2800" dirty="0">
                <a:solidFill>
                  <a:schemeClr val="bg1"/>
                </a:solidFill>
              </a:rPr>
              <a:t>Didn’t re-state question</a:t>
            </a:r>
          </a:p>
        </p:txBody>
      </p:sp>
    </p:spTree>
    <p:extLst>
      <p:ext uri="{BB962C8B-B14F-4D97-AF65-F5344CB8AC3E}">
        <p14:creationId xmlns:p14="http://schemas.microsoft.com/office/powerpoint/2010/main" val="14679548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A37D-767B-4A2E-8D80-B1AE499A7206}"/>
              </a:ext>
            </a:extLst>
          </p:cNvPr>
          <p:cNvSpPr>
            <a:spLocks noGrp="1"/>
          </p:cNvSpPr>
          <p:nvPr>
            <p:ph type="title"/>
          </p:nvPr>
        </p:nvSpPr>
        <p:spPr/>
        <p:txBody>
          <a:bodyPr/>
          <a:lstStyle/>
          <a:p>
            <a:r>
              <a:rPr lang="en-US" dirty="0"/>
              <a:t>Presentation pointers</a:t>
            </a:r>
          </a:p>
        </p:txBody>
      </p:sp>
      <p:sp>
        <p:nvSpPr>
          <p:cNvPr id="3" name="Content Placeholder 2">
            <a:extLst>
              <a:ext uri="{FF2B5EF4-FFF2-40B4-BE49-F238E27FC236}">
                <a16:creationId xmlns:a16="http://schemas.microsoft.com/office/drawing/2014/main" id="{D7D835BD-B0C8-46E5-AA32-898AD24A668D}"/>
              </a:ext>
            </a:extLst>
          </p:cNvPr>
          <p:cNvSpPr>
            <a:spLocks noGrp="1"/>
          </p:cNvSpPr>
          <p:nvPr>
            <p:ph idx="1"/>
          </p:nvPr>
        </p:nvSpPr>
        <p:spPr/>
        <p:txBody>
          <a:bodyPr/>
          <a:lstStyle/>
          <a:p>
            <a:r>
              <a:rPr lang="en-US" dirty="0"/>
              <a:t>Didn’t build bridges between points</a:t>
            </a:r>
          </a:p>
          <a:p>
            <a:r>
              <a:rPr lang="en-US" dirty="0"/>
              <a:t>Rote – monotone – no spontaneity</a:t>
            </a:r>
          </a:p>
          <a:p>
            <a:r>
              <a:rPr lang="en-US" dirty="0"/>
              <a:t>Read material</a:t>
            </a:r>
          </a:p>
          <a:p>
            <a:r>
              <a:rPr lang="en-US" dirty="0"/>
              <a:t>Let things drag </a:t>
            </a:r>
          </a:p>
          <a:p>
            <a:r>
              <a:rPr lang="en-US" dirty="0"/>
              <a:t>Distracting mannerisms</a:t>
            </a:r>
          </a:p>
          <a:p>
            <a:r>
              <a:rPr lang="en-US" dirty="0"/>
              <a:t>Ridiculed others</a:t>
            </a:r>
          </a:p>
        </p:txBody>
      </p:sp>
      <p:pic>
        <p:nvPicPr>
          <p:cNvPr id="5" name="Picture 4">
            <a:extLst>
              <a:ext uri="{FF2B5EF4-FFF2-40B4-BE49-F238E27FC236}">
                <a16:creationId xmlns:a16="http://schemas.microsoft.com/office/drawing/2014/main" id="{52432141-C1A2-4FAF-8A05-5D7423276AE9}"/>
              </a:ext>
            </a:extLst>
          </p:cNvPr>
          <p:cNvPicPr>
            <a:picLocks noChangeAspect="1"/>
          </p:cNvPicPr>
          <p:nvPr/>
        </p:nvPicPr>
        <p:blipFill>
          <a:blip r:embed="rId2"/>
          <a:stretch>
            <a:fillRect/>
          </a:stretch>
        </p:blipFill>
        <p:spPr>
          <a:xfrm>
            <a:off x="5701990" y="2707887"/>
            <a:ext cx="6096000" cy="3048000"/>
          </a:xfrm>
          <a:prstGeom prst="rect">
            <a:avLst/>
          </a:prstGeom>
        </p:spPr>
      </p:pic>
    </p:spTree>
    <p:extLst>
      <p:ext uri="{BB962C8B-B14F-4D97-AF65-F5344CB8AC3E}">
        <p14:creationId xmlns:p14="http://schemas.microsoft.com/office/powerpoint/2010/main" val="8936187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06D2-1E5E-4E1C-A7F1-2462418F7BBE}"/>
              </a:ext>
            </a:extLst>
          </p:cNvPr>
          <p:cNvSpPr>
            <a:spLocks noGrp="1"/>
          </p:cNvSpPr>
          <p:nvPr>
            <p:ph type="title"/>
          </p:nvPr>
        </p:nvSpPr>
        <p:spPr>
          <a:xfrm>
            <a:off x="581192" y="702156"/>
            <a:ext cx="11029616" cy="1013800"/>
          </a:xfrm>
        </p:spPr>
        <p:txBody>
          <a:bodyPr/>
          <a:lstStyle/>
          <a:p>
            <a:r>
              <a:rPr lang="en-US" dirty="0"/>
              <a:t>Materials and tools</a:t>
            </a:r>
          </a:p>
        </p:txBody>
      </p:sp>
      <p:sp>
        <p:nvSpPr>
          <p:cNvPr id="3" name="Content Placeholder 2">
            <a:extLst>
              <a:ext uri="{FF2B5EF4-FFF2-40B4-BE49-F238E27FC236}">
                <a16:creationId xmlns:a16="http://schemas.microsoft.com/office/drawing/2014/main" id="{8969091D-91FB-4EE5-9E10-AE7526D4007F}"/>
              </a:ext>
            </a:extLst>
          </p:cNvPr>
          <p:cNvSpPr>
            <a:spLocks noGrp="1"/>
          </p:cNvSpPr>
          <p:nvPr>
            <p:ph idx="1"/>
          </p:nvPr>
        </p:nvSpPr>
        <p:spPr>
          <a:xfrm>
            <a:off x="6658608" y="2370067"/>
            <a:ext cx="5618886" cy="3678303"/>
          </a:xfrm>
        </p:spPr>
        <p:txBody>
          <a:bodyPr/>
          <a:lstStyle/>
          <a:p>
            <a:r>
              <a:rPr lang="en-US" dirty="0"/>
              <a:t>Added material – forced note taking</a:t>
            </a:r>
          </a:p>
          <a:p>
            <a:r>
              <a:rPr lang="en-US" dirty="0"/>
              <a:t>Unnecessary deviation from material</a:t>
            </a:r>
          </a:p>
          <a:p>
            <a:r>
              <a:rPr lang="en-US" dirty="0"/>
              <a:t>Jumped around – didn’t follow outline</a:t>
            </a:r>
          </a:p>
          <a:p>
            <a:r>
              <a:rPr lang="en-US" dirty="0"/>
              <a:t>Didn’t reinforce with visuals</a:t>
            </a:r>
          </a:p>
        </p:txBody>
      </p:sp>
      <p:pic>
        <p:nvPicPr>
          <p:cNvPr id="5" name="Picture 4" descr="A picture containing table&#10;&#10;Description generated with high confidence">
            <a:extLst>
              <a:ext uri="{FF2B5EF4-FFF2-40B4-BE49-F238E27FC236}">
                <a16:creationId xmlns:a16="http://schemas.microsoft.com/office/drawing/2014/main" id="{5A07FAFC-F090-44D1-B9B3-AE300F150060}"/>
              </a:ext>
            </a:extLst>
          </p:cNvPr>
          <p:cNvPicPr>
            <a:picLocks noChangeAspect="1"/>
          </p:cNvPicPr>
          <p:nvPr/>
        </p:nvPicPr>
        <p:blipFill>
          <a:blip r:embed="rId2"/>
          <a:stretch>
            <a:fillRect/>
          </a:stretch>
        </p:blipFill>
        <p:spPr>
          <a:xfrm>
            <a:off x="215061" y="1993280"/>
            <a:ext cx="6486293" cy="4864720"/>
          </a:xfrm>
          <a:prstGeom prst="rect">
            <a:avLst/>
          </a:prstGeom>
        </p:spPr>
      </p:pic>
    </p:spTree>
    <p:extLst>
      <p:ext uri="{BB962C8B-B14F-4D97-AF65-F5344CB8AC3E}">
        <p14:creationId xmlns:p14="http://schemas.microsoft.com/office/powerpoint/2010/main" val="18358223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72FC-EB63-4F73-A5F1-7D542B2C6C8A}"/>
              </a:ext>
            </a:extLst>
          </p:cNvPr>
          <p:cNvSpPr>
            <a:spLocks noGrp="1"/>
          </p:cNvSpPr>
          <p:nvPr>
            <p:ph type="title"/>
          </p:nvPr>
        </p:nvSpPr>
        <p:spPr/>
        <p:txBody>
          <a:bodyPr/>
          <a:lstStyle/>
          <a:p>
            <a:r>
              <a:rPr lang="en-US" dirty="0"/>
              <a:t>Questions they ask you</a:t>
            </a:r>
          </a:p>
        </p:txBody>
      </p:sp>
      <p:sp>
        <p:nvSpPr>
          <p:cNvPr id="3" name="Content Placeholder 2">
            <a:extLst>
              <a:ext uri="{FF2B5EF4-FFF2-40B4-BE49-F238E27FC236}">
                <a16:creationId xmlns:a16="http://schemas.microsoft.com/office/drawing/2014/main" id="{008C50B1-1A58-42F3-96F3-12501D5901B8}"/>
              </a:ext>
            </a:extLst>
          </p:cNvPr>
          <p:cNvSpPr>
            <a:spLocks noGrp="1"/>
          </p:cNvSpPr>
          <p:nvPr>
            <p:ph sz="half" idx="1"/>
          </p:nvPr>
        </p:nvSpPr>
        <p:spPr/>
        <p:txBody>
          <a:bodyPr/>
          <a:lstStyle/>
          <a:p>
            <a:r>
              <a:rPr lang="en-US" dirty="0"/>
              <a:t>Questions at the end – if possible</a:t>
            </a:r>
          </a:p>
          <a:p>
            <a:r>
              <a:rPr lang="en-US" dirty="0"/>
              <a:t>Don’t let a few dominate</a:t>
            </a:r>
          </a:p>
          <a:p>
            <a:r>
              <a:rPr lang="en-US" dirty="0"/>
              <a:t>Don’t let them give speeches</a:t>
            </a:r>
          </a:p>
          <a:p>
            <a:r>
              <a:rPr lang="en-US" dirty="0"/>
              <a:t>Repeat the questions</a:t>
            </a:r>
          </a:p>
          <a:p>
            <a:pPr marL="0" indent="0">
              <a:buNone/>
            </a:pPr>
            <a:endParaRPr lang="en-US" dirty="0"/>
          </a:p>
        </p:txBody>
      </p:sp>
      <p:sp>
        <p:nvSpPr>
          <p:cNvPr id="4" name="Content Placeholder 3">
            <a:extLst>
              <a:ext uri="{FF2B5EF4-FFF2-40B4-BE49-F238E27FC236}">
                <a16:creationId xmlns:a16="http://schemas.microsoft.com/office/drawing/2014/main" id="{53522209-8EE5-4C42-BFF5-696B2A57C008}"/>
              </a:ext>
            </a:extLst>
          </p:cNvPr>
          <p:cNvSpPr>
            <a:spLocks noGrp="1"/>
          </p:cNvSpPr>
          <p:nvPr>
            <p:ph sz="half" idx="2"/>
          </p:nvPr>
        </p:nvSpPr>
        <p:spPr/>
        <p:txBody>
          <a:bodyPr/>
          <a:lstStyle/>
          <a:p>
            <a:r>
              <a:rPr lang="en-US" dirty="0"/>
              <a:t>Have them repeat if you don’t understand</a:t>
            </a:r>
          </a:p>
          <a:p>
            <a:r>
              <a:rPr lang="en-US" dirty="0"/>
              <a:t>Don’t make them feel stupid</a:t>
            </a:r>
          </a:p>
          <a:p>
            <a:r>
              <a:rPr lang="en-US" dirty="0"/>
              <a:t>Be sure you answer it!</a:t>
            </a:r>
          </a:p>
          <a:p>
            <a:pPr marL="0" indent="0">
              <a:buNone/>
            </a:pPr>
            <a:endParaRPr lang="en-US" dirty="0"/>
          </a:p>
        </p:txBody>
      </p:sp>
      <p:pic>
        <p:nvPicPr>
          <p:cNvPr id="6" name="Picture 5">
            <a:extLst>
              <a:ext uri="{FF2B5EF4-FFF2-40B4-BE49-F238E27FC236}">
                <a16:creationId xmlns:a16="http://schemas.microsoft.com/office/drawing/2014/main" id="{38A8625D-44E0-424A-A89B-1A19AED3ECF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56936" y="4259766"/>
            <a:ext cx="1929885" cy="2412356"/>
          </a:xfrm>
          <a:prstGeom prst="rect">
            <a:avLst/>
          </a:prstGeom>
        </p:spPr>
      </p:pic>
    </p:spTree>
    <p:extLst>
      <p:ext uri="{BB962C8B-B14F-4D97-AF65-F5344CB8AC3E}">
        <p14:creationId xmlns:p14="http://schemas.microsoft.com/office/powerpoint/2010/main" val="11569691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high confidence">
            <a:extLst>
              <a:ext uri="{FF2B5EF4-FFF2-40B4-BE49-F238E27FC236}">
                <a16:creationId xmlns:a16="http://schemas.microsoft.com/office/drawing/2014/main" id="{BEF7D9FC-EDDC-46C4-A3EF-C0376130D47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1754" b="31996"/>
          <a:stretch/>
        </p:blipFill>
        <p:spPr>
          <a:xfrm>
            <a:off x="20" y="10"/>
            <a:ext cx="12191980" cy="6857990"/>
          </a:xfrm>
          <a:prstGeom prst="rect">
            <a:avLst/>
          </a:prstGeom>
        </p:spPr>
      </p:pic>
      <p:grpSp>
        <p:nvGrpSpPr>
          <p:cNvPr id="15" name="Group 14"/>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6" name="Rectangle 15"/>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4">
            <a:extLst>
              <a:ext uri="{FF2B5EF4-FFF2-40B4-BE49-F238E27FC236}">
                <a16:creationId xmlns:a16="http://schemas.microsoft.com/office/drawing/2014/main" id="{06740073-171F-45B4-87E5-2A45B474E588}"/>
              </a:ext>
            </a:extLst>
          </p:cNvPr>
          <p:cNvSpPr>
            <a:spLocks noGrp="1"/>
          </p:cNvSpPr>
          <p:nvPr>
            <p:ph type="title"/>
          </p:nvPr>
        </p:nvSpPr>
        <p:spPr>
          <a:xfrm>
            <a:off x="584200" y="1006956"/>
            <a:ext cx="3412067" cy="1372177"/>
          </a:xfrm>
        </p:spPr>
        <p:txBody>
          <a:bodyPr anchor="ctr">
            <a:normAutofit/>
          </a:bodyPr>
          <a:lstStyle/>
          <a:p>
            <a:r>
              <a:rPr lang="en-US" dirty="0"/>
              <a:t>Questions you ask them</a:t>
            </a:r>
          </a:p>
        </p:txBody>
      </p:sp>
      <p:sp>
        <p:nvSpPr>
          <p:cNvPr id="6" name="Content Placeholder 5">
            <a:extLst>
              <a:ext uri="{FF2B5EF4-FFF2-40B4-BE49-F238E27FC236}">
                <a16:creationId xmlns:a16="http://schemas.microsoft.com/office/drawing/2014/main" id="{81E24D4F-AA6D-4694-A959-D306BE1DE014}"/>
              </a:ext>
            </a:extLst>
          </p:cNvPr>
          <p:cNvSpPr>
            <a:spLocks noGrp="1"/>
          </p:cNvSpPr>
          <p:nvPr>
            <p:ph idx="1"/>
          </p:nvPr>
        </p:nvSpPr>
        <p:spPr>
          <a:xfrm>
            <a:off x="581193" y="2438399"/>
            <a:ext cx="3415074" cy="3564467"/>
          </a:xfrm>
        </p:spPr>
        <p:txBody>
          <a:bodyPr>
            <a:normAutofit/>
          </a:bodyPr>
          <a:lstStyle/>
          <a:p>
            <a:r>
              <a:rPr lang="en-US" sz="2200" dirty="0">
                <a:solidFill>
                  <a:schemeClr val="bg1"/>
                </a:solidFill>
              </a:rPr>
              <a:t>Don’t ask until they have knowledge to answer</a:t>
            </a:r>
          </a:p>
          <a:p>
            <a:r>
              <a:rPr lang="en-US" sz="2200" dirty="0">
                <a:solidFill>
                  <a:schemeClr val="bg1"/>
                </a:solidFill>
              </a:rPr>
              <a:t>Call on all before calling on one</a:t>
            </a:r>
          </a:p>
          <a:p>
            <a:r>
              <a:rPr lang="en-US" sz="2200" dirty="0">
                <a:solidFill>
                  <a:schemeClr val="bg1"/>
                </a:solidFill>
              </a:rPr>
              <a:t>Let them respond before you answer for them</a:t>
            </a:r>
          </a:p>
          <a:p>
            <a:r>
              <a:rPr lang="en-US" sz="2200" dirty="0">
                <a:solidFill>
                  <a:schemeClr val="bg1"/>
                </a:solidFill>
              </a:rPr>
              <a:t>Repeat student responses</a:t>
            </a:r>
          </a:p>
        </p:txBody>
      </p:sp>
    </p:spTree>
    <p:extLst>
      <p:ext uri="{BB962C8B-B14F-4D97-AF65-F5344CB8AC3E}">
        <p14:creationId xmlns:p14="http://schemas.microsoft.com/office/powerpoint/2010/main" val="21744106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0A06-3583-49DD-B8D3-61BCE42B4567}"/>
              </a:ext>
            </a:extLst>
          </p:cNvPr>
          <p:cNvSpPr>
            <a:spLocks noGrp="1"/>
          </p:cNvSpPr>
          <p:nvPr>
            <p:ph type="title"/>
          </p:nvPr>
        </p:nvSpPr>
        <p:spPr/>
        <p:txBody>
          <a:bodyPr/>
          <a:lstStyle/>
          <a:p>
            <a:r>
              <a:rPr lang="en-US" dirty="0"/>
              <a:t>No response</a:t>
            </a:r>
          </a:p>
        </p:txBody>
      </p:sp>
      <p:sp>
        <p:nvSpPr>
          <p:cNvPr id="3" name="Content Placeholder 2">
            <a:extLst>
              <a:ext uri="{FF2B5EF4-FFF2-40B4-BE49-F238E27FC236}">
                <a16:creationId xmlns:a16="http://schemas.microsoft.com/office/drawing/2014/main" id="{3C567E83-FD44-4A01-81EE-5EF0B356D0DE}"/>
              </a:ext>
            </a:extLst>
          </p:cNvPr>
          <p:cNvSpPr>
            <a:spLocks noGrp="1"/>
          </p:cNvSpPr>
          <p:nvPr>
            <p:ph idx="1"/>
          </p:nvPr>
        </p:nvSpPr>
        <p:spPr/>
        <p:txBody>
          <a:bodyPr/>
          <a:lstStyle/>
          <a:p>
            <a:r>
              <a:rPr lang="en-US" dirty="0"/>
              <a:t>Did you ask too soon?</a:t>
            </a:r>
          </a:p>
          <a:p>
            <a:r>
              <a:rPr lang="en-US" dirty="0"/>
              <a:t>Ask why they are not responding</a:t>
            </a:r>
          </a:p>
          <a:p>
            <a:r>
              <a:rPr lang="en-US" dirty="0"/>
              <a:t>They may think you don’t want an answer</a:t>
            </a:r>
          </a:p>
          <a:p>
            <a:r>
              <a:rPr lang="en-US" dirty="0"/>
              <a:t>Handle it with humor</a:t>
            </a:r>
          </a:p>
        </p:txBody>
      </p:sp>
      <p:pic>
        <p:nvPicPr>
          <p:cNvPr id="5" name="Picture 4" descr="A person wearing a white shirt&#10;&#10;Description generated with high confidence">
            <a:extLst>
              <a:ext uri="{FF2B5EF4-FFF2-40B4-BE49-F238E27FC236}">
                <a16:creationId xmlns:a16="http://schemas.microsoft.com/office/drawing/2014/main" id="{24F2573B-5151-487C-9826-6411AE7767B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76031" y="2338711"/>
            <a:ext cx="5503127" cy="3668751"/>
          </a:xfrm>
          <a:prstGeom prst="rect">
            <a:avLst/>
          </a:prstGeom>
        </p:spPr>
      </p:pic>
    </p:spTree>
    <p:extLst>
      <p:ext uri="{BB962C8B-B14F-4D97-AF65-F5344CB8AC3E}">
        <p14:creationId xmlns:p14="http://schemas.microsoft.com/office/powerpoint/2010/main" val="36350549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FE0C-CE81-4953-A8F6-CBFFAC67DA04}"/>
              </a:ext>
            </a:extLst>
          </p:cNvPr>
          <p:cNvSpPr>
            <a:spLocks noGrp="1"/>
          </p:cNvSpPr>
          <p:nvPr>
            <p:ph type="title"/>
          </p:nvPr>
        </p:nvSpPr>
        <p:spPr>
          <a:xfrm>
            <a:off x="581193" y="729658"/>
            <a:ext cx="11029616" cy="988332"/>
          </a:xfrm>
        </p:spPr>
        <p:txBody>
          <a:bodyPr/>
          <a:lstStyle/>
          <a:p>
            <a:r>
              <a:rPr lang="en-US"/>
              <a:t>Difficult situations</a:t>
            </a:r>
            <a:endParaRPr lang="en-US" dirty="0"/>
          </a:p>
        </p:txBody>
      </p:sp>
      <p:sp>
        <p:nvSpPr>
          <p:cNvPr id="3" name="Content Placeholder 2">
            <a:extLst>
              <a:ext uri="{FF2B5EF4-FFF2-40B4-BE49-F238E27FC236}">
                <a16:creationId xmlns:a16="http://schemas.microsoft.com/office/drawing/2014/main" id="{39C74E2D-1CAB-4618-B866-42FA37449899}"/>
              </a:ext>
            </a:extLst>
          </p:cNvPr>
          <p:cNvSpPr>
            <a:spLocks noGrp="1"/>
          </p:cNvSpPr>
          <p:nvPr>
            <p:ph sz="half" idx="1"/>
          </p:nvPr>
        </p:nvSpPr>
        <p:spPr>
          <a:xfrm>
            <a:off x="5887617" y="2306062"/>
            <a:ext cx="5929998" cy="3633047"/>
          </a:xfrm>
        </p:spPr>
        <p:txBody>
          <a:bodyPr>
            <a:normAutofit/>
          </a:bodyPr>
          <a:lstStyle/>
          <a:p>
            <a:r>
              <a:rPr lang="en-US" sz="2800" dirty="0"/>
              <a:t>Know-it-all or asking too many questions</a:t>
            </a:r>
          </a:p>
          <a:p>
            <a:pPr lvl="1"/>
            <a:r>
              <a:rPr lang="en-US" sz="2400" dirty="0"/>
              <a:t>Thank them – suggest we let others talk</a:t>
            </a:r>
          </a:p>
          <a:p>
            <a:pPr lvl="1"/>
            <a:r>
              <a:rPr lang="en-US" sz="2400" dirty="0"/>
              <a:t>Talk to them during break</a:t>
            </a:r>
          </a:p>
        </p:txBody>
      </p:sp>
      <p:pic>
        <p:nvPicPr>
          <p:cNvPr id="8" name="Picture 7" descr="A close up of a logo&#10;&#10;Description generated with high confidence">
            <a:extLst>
              <a:ext uri="{FF2B5EF4-FFF2-40B4-BE49-F238E27FC236}">
                <a16:creationId xmlns:a16="http://schemas.microsoft.com/office/drawing/2014/main" id="{AE6D27D1-05C5-45EB-AFE3-5ABD9FAEC58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5273" y="1938072"/>
            <a:ext cx="4786113" cy="4786113"/>
          </a:xfrm>
          <a:prstGeom prst="rect">
            <a:avLst/>
          </a:prstGeom>
        </p:spPr>
      </p:pic>
    </p:spTree>
    <p:extLst>
      <p:ext uri="{BB962C8B-B14F-4D97-AF65-F5344CB8AC3E}">
        <p14:creationId xmlns:p14="http://schemas.microsoft.com/office/powerpoint/2010/main" val="40321960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C37924-D333-4556-BF38-61F3225553A8}"/>
              </a:ext>
            </a:extLst>
          </p:cNvPr>
          <p:cNvSpPr>
            <a:spLocks noGrp="1"/>
          </p:cNvSpPr>
          <p:nvPr>
            <p:ph type="title"/>
          </p:nvPr>
        </p:nvSpPr>
        <p:spPr/>
        <p:txBody>
          <a:bodyPr/>
          <a:lstStyle/>
          <a:p>
            <a:r>
              <a:rPr lang="en-US" dirty="0"/>
              <a:t>Argues with you</a:t>
            </a:r>
          </a:p>
        </p:txBody>
      </p:sp>
      <p:pic>
        <p:nvPicPr>
          <p:cNvPr id="8" name="Content Placeholder 7" descr="A close up of a logo&#10;&#10;Description generated with very high confidence">
            <a:extLst>
              <a:ext uri="{FF2B5EF4-FFF2-40B4-BE49-F238E27FC236}">
                <a16:creationId xmlns:a16="http://schemas.microsoft.com/office/drawing/2014/main" id="{EE40ABF2-4E8A-4A5F-8B6F-2CBBA1211C5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134000" y="2102068"/>
            <a:ext cx="3731886" cy="3411901"/>
          </a:xfrm>
        </p:spPr>
      </p:pic>
      <p:pic>
        <p:nvPicPr>
          <p:cNvPr id="11" name="Picture 10" descr="A close up of a logo&#10;&#10;Description generated with high confidence">
            <a:extLst>
              <a:ext uri="{FF2B5EF4-FFF2-40B4-BE49-F238E27FC236}">
                <a16:creationId xmlns:a16="http://schemas.microsoft.com/office/drawing/2014/main" id="{0669258A-C0E2-4BDA-A582-1F562F62365D}"/>
              </a:ext>
            </a:extLst>
          </p:cNvPr>
          <p:cNvPicPr>
            <a:picLocks noChangeAspect="1"/>
          </p:cNvPicPr>
          <p:nvPr/>
        </p:nvPicPr>
        <p:blipFill>
          <a:blip r:embed="rId4"/>
          <a:stretch>
            <a:fillRect/>
          </a:stretch>
        </p:blipFill>
        <p:spPr>
          <a:xfrm>
            <a:off x="6803392" y="1921716"/>
            <a:ext cx="4360506" cy="3620814"/>
          </a:xfrm>
          <a:prstGeom prst="rect">
            <a:avLst/>
          </a:prstGeom>
        </p:spPr>
      </p:pic>
      <p:sp>
        <p:nvSpPr>
          <p:cNvPr id="13" name="TextBox 12">
            <a:extLst>
              <a:ext uri="{FF2B5EF4-FFF2-40B4-BE49-F238E27FC236}">
                <a16:creationId xmlns:a16="http://schemas.microsoft.com/office/drawing/2014/main" id="{1B4D33F0-2C84-4885-8C48-40400C3A893A}"/>
              </a:ext>
            </a:extLst>
          </p:cNvPr>
          <p:cNvSpPr txBox="1"/>
          <p:nvPr/>
        </p:nvSpPr>
        <p:spPr>
          <a:xfrm>
            <a:off x="1306437" y="3147348"/>
            <a:ext cx="3387012" cy="584775"/>
          </a:xfrm>
          <a:prstGeom prst="rect">
            <a:avLst/>
          </a:prstGeom>
          <a:noFill/>
        </p:spPr>
        <p:txBody>
          <a:bodyPr wrap="square" rtlCol="0">
            <a:spAutoFit/>
          </a:bodyPr>
          <a:lstStyle/>
          <a:p>
            <a:r>
              <a:rPr lang="en-US" sz="3200" dirty="0"/>
              <a:t>You have a point. . .</a:t>
            </a:r>
          </a:p>
        </p:txBody>
      </p:sp>
      <p:sp>
        <p:nvSpPr>
          <p:cNvPr id="14" name="TextBox 13">
            <a:extLst>
              <a:ext uri="{FF2B5EF4-FFF2-40B4-BE49-F238E27FC236}">
                <a16:creationId xmlns:a16="http://schemas.microsoft.com/office/drawing/2014/main" id="{715F154C-7451-44BE-88F4-D9DE014CD613}"/>
              </a:ext>
            </a:extLst>
          </p:cNvPr>
          <p:cNvSpPr txBox="1"/>
          <p:nvPr/>
        </p:nvSpPr>
        <p:spPr>
          <a:xfrm>
            <a:off x="7216487" y="2730800"/>
            <a:ext cx="3564294" cy="1077218"/>
          </a:xfrm>
          <a:prstGeom prst="rect">
            <a:avLst/>
          </a:prstGeom>
          <a:noFill/>
        </p:spPr>
        <p:txBody>
          <a:bodyPr wrap="square" rtlCol="0">
            <a:spAutoFit/>
          </a:bodyPr>
          <a:lstStyle/>
          <a:p>
            <a:r>
              <a:rPr lang="en-US" sz="3200" dirty="0"/>
              <a:t>I guess we’ll have to agree to disagree.</a:t>
            </a:r>
          </a:p>
        </p:txBody>
      </p:sp>
      <p:sp>
        <p:nvSpPr>
          <p:cNvPr id="15" name="Rectangle: Rounded Corners 14">
            <a:extLst>
              <a:ext uri="{FF2B5EF4-FFF2-40B4-BE49-F238E27FC236}">
                <a16:creationId xmlns:a16="http://schemas.microsoft.com/office/drawing/2014/main" id="{D520D2E7-8698-46BA-87BB-68DE25025B8C}"/>
              </a:ext>
            </a:extLst>
          </p:cNvPr>
          <p:cNvSpPr/>
          <p:nvPr/>
        </p:nvSpPr>
        <p:spPr>
          <a:xfrm>
            <a:off x="716060" y="5249704"/>
            <a:ext cx="10275401" cy="145672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If they are wrong – be sure you make it clear to the rest of the group what the right answer is – do it tactfully but there should be no ambiguity.</a:t>
            </a:r>
          </a:p>
        </p:txBody>
      </p:sp>
    </p:spTree>
    <p:extLst>
      <p:ext uri="{BB962C8B-B14F-4D97-AF65-F5344CB8AC3E}">
        <p14:creationId xmlns:p14="http://schemas.microsoft.com/office/powerpoint/2010/main" val="208818425"/>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Berlin</Template>
  <TotalTime>26194</TotalTime>
  <Words>3182</Words>
  <Application>Microsoft Office PowerPoint</Application>
  <PresentationFormat>Widescreen</PresentationFormat>
  <Paragraphs>712</Paragraphs>
  <Slides>104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104</vt:i4>
      </vt:variant>
    </vt:vector>
  </HeadingPairs>
  <TitlesOfParts>
    <vt:vector size="110" baseType="lpstr">
      <vt:lpstr>Arial</vt:lpstr>
      <vt:lpstr>Calibri</vt:lpstr>
      <vt:lpstr>Gill Sans MT</vt:lpstr>
      <vt:lpstr>Wingdings</vt:lpstr>
      <vt:lpstr>Wingdings 2</vt:lpstr>
      <vt:lpstr>Dividend</vt:lpstr>
      <vt:lpstr>Instructor update</vt:lpstr>
      <vt:lpstr>Welcome  -  Who’s here  –  and why</vt:lpstr>
      <vt:lpstr>What will we do today?</vt:lpstr>
      <vt:lpstr>Section 5: License Act           Who Needs a License?</vt:lpstr>
      <vt:lpstr>PowerPoint Presentation</vt:lpstr>
      <vt:lpstr>Sponsoring Broker</vt:lpstr>
      <vt:lpstr>Legal and Licensed Structure</vt:lpstr>
      <vt:lpstr>What’s in a Name?</vt:lpstr>
      <vt:lpstr>Office Set Up</vt:lpstr>
      <vt:lpstr>Timely Notifications</vt:lpstr>
      <vt:lpstr>       IDFPR</vt:lpstr>
      <vt:lpstr>Discipline of Licenses</vt:lpstr>
      <vt:lpstr>License Law Review</vt:lpstr>
      <vt:lpstr>2016 findings - WITH THANKS TO Chris READ </vt:lpstr>
      <vt:lpstr>2016 findings</vt:lpstr>
      <vt:lpstr>2016 findings</vt:lpstr>
      <vt:lpstr>2016 FINDINGS</vt:lpstr>
      <vt:lpstr>2016 Findings</vt:lpstr>
      <vt:lpstr>Employment Agreements</vt:lpstr>
      <vt:lpstr>Agency facts</vt:lpstr>
      <vt:lpstr>Agency disclosure </vt:lpstr>
      <vt:lpstr>License Law Review</vt:lpstr>
      <vt:lpstr>teams</vt:lpstr>
      <vt:lpstr>PowerPoint Presentation</vt:lpstr>
      <vt:lpstr>Social media</vt:lpstr>
      <vt:lpstr>License Law Review</vt:lpstr>
      <vt:lpstr>Who owns those photos?     </vt:lpstr>
      <vt:lpstr>DMCA – Digital Millennium Copyright Act</vt:lpstr>
      <vt:lpstr>DMCA</vt:lpstr>
      <vt:lpstr>Responsibilities to clients - sellers</vt:lpstr>
      <vt:lpstr>Responsibilities to clients - buyers</vt:lpstr>
      <vt:lpstr>Disclosure issues</vt:lpstr>
      <vt:lpstr>Disclosure issues</vt:lpstr>
      <vt:lpstr>Contract issues</vt:lpstr>
      <vt:lpstr>Contemporaneous offers</vt:lpstr>
      <vt:lpstr> negotiating</vt:lpstr>
      <vt:lpstr>Standard of Practice 1-6</vt:lpstr>
      <vt:lpstr>Standard of Practice 1-7</vt:lpstr>
      <vt:lpstr>Standard of Practice 3-6</vt:lpstr>
      <vt:lpstr>Standard of Practice 1-13</vt:lpstr>
      <vt:lpstr>Standard of Practice 1-15</vt:lpstr>
      <vt:lpstr>Standard of Practice 1-15</vt:lpstr>
      <vt:lpstr>Standard of Practice 3-4</vt:lpstr>
      <vt:lpstr>Listings not in MLS</vt:lpstr>
      <vt:lpstr>Earnest money and Escrow </vt:lpstr>
      <vt:lpstr>Earnest money and Escrow </vt:lpstr>
      <vt:lpstr>Contract language for release</vt:lpstr>
      <vt:lpstr>Not Holding Escrow?</vt:lpstr>
      <vt:lpstr>From contract to close</vt:lpstr>
      <vt:lpstr>PowerPoint Presentation</vt:lpstr>
      <vt:lpstr>Home inspection issues</vt:lpstr>
      <vt:lpstr>PowerPoint Presentation</vt:lpstr>
      <vt:lpstr>Equipment and room set-up</vt:lpstr>
      <vt:lpstr>PowerPoint Presentation</vt:lpstr>
      <vt:lpstr>your intro</vt:lpstr>
      <vt:lpstr>Don’t . . .</vt:lpstr>
      <vt:lpstr>Rules of the room</vt:lpstr>
      <vt:lpstr>Learning cycle</vt:lpstr>
      <vt:lpstr>Use of humor</vt:lpstr>
      <vt:lpstr>Know your material</vt:lpstr>
      <vt:lpstr>Your voice </vt:lpstr>
      <vt:lpstr>Posture – body movement</vt:lpstr>
      <vt:lpstr>gestures</vt:lpstr>
      <vt:lpstr>gestures</vt:lpstr>
      <vt:lpstr> Eye contact</vt:lpstr>
      <vt:lpstr>Magic ‘v’</vt:lpstr>
      <vt:lpstr>Dress to impress</vt:lpstr>
      <vt:lpstr>Types of learners  -   visual</vt:lpstr>
      <vt:lpstr>    physical</vt:lpstr>
      <vt:lpstr>Types of learners</vt:lpstr>
      <vt:lpstr>Types of learners</vt:lpstr>
      <vt:lpstr>Quizzes</vt:lpstr>
      <vt:lpstr>Small group discussion &amp; case studies</vt:lpstr>
      <vt:lpstr>Active summaries</vt:lpstr>
      <vt:lpstr>Q &amp; A sessions</vt:lpstr>
      <vt:lpstr>Question cards</vt:lpstr>
      <vt:lpstr>Role playing</vt:lpstr>
      <vt:lpstr>Advantages </vt:lpstr>
      <vt:lpstr>disadvantages</vt:lpstr>
      <vt:lpstr>Advance planning</vt:lpstr>
      <vt:lpstr>PowerPoint Presentation</vt:lpstr>
      <vt:lpstr>PowerPoint Presentation</vt:lpstr>
      <vt:lpstr>PowerPoint Presentation</vt:lpstr>
      <vt:lpstr>Use contrasting colors</vt:lpstr>
      <vt:lpstr>Too Complex – bad color</vt:lpstr>
      <vt:lpstr>PowerPoint Presentation</vt:lpstr>
      <vt:lpstr>Stop the flying objects</vt:lpstr>
      <vt:lpstr>PowerPoint Presentation</vt:lpstr>
      <vt:lpstr>Don’t stand in front of your slides  </vt:lpstr>
      <vt:lpstr>It’s pretty bad when you can’t even read what it says!</vt:lpstr>
      <vt:lpstr>Structure - Timing</vt:lpstr>
      <vt:lpstr>Handling questions</vt:lpstr>
      <vt:lpstr>Presentation pointers</vt:lpstr>
      <vt:lpstr>Materials and tools</vt:lpstr>
      <vt:lpstr>Questions they ask you</vt:lpstr>
      <vt:lpstr>Questions you ask them</vt:lpstr>
      <vt:lpstr>No response</vt:lpstr>
      <vt:lpstr>Difficult situations</vt:lpstr>
      <vt:lpstr>Argues with you</vt:lpstr>
      <vt:lpstr>Gives wrong answer</vt:lpstr>
      <vt:lpstr>Side conversations</vt:lpstr>
      <vt:lpstr>Webinars and simulcasts</vt:lpstr>
      <vt:lpstr>PowerPoint Presentation</vt:lpstr>
      <vt:lpstr>The choice is yours  choose wisely!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Instructor update</dc:title>
  <dc:creator>Lynn Madison</dc:creator>
  <cp:lastModifiedBy>Carrie Elliott</cp:lastModifiedBy>
  <cp:revision>97</cp:revision>
  <dcterms:created xsi:type="dcterms:W3CDTF">2017-08-28T19:54:07Z</dcterms:created>
  <dcterms:modified xsi:type="dcterms:W3CDTF">2017-10-03T18:47:15Z</dcterms:modified>
</cp:coreProperties>
</file>